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58EFD-71C0-47BB-8A22-95258C5163C9}" v="7" dt="2023-09-08T12:51:47.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3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17"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customXml" Target="../customXml/item1.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Thompson" userId="d6be70ca-06ef-47e1-b21f-beec6d075b42" providerId="ADAL" clId="{1E758EFD-71C0-47BB-8A22-95258C5163C9}"/>
    <pc:docChg chg="custSel addSld delSld modSld modMainMaster">
      <pc:chgData name="James Thompson" userId="d6be70ca-06ef-47e1-b21f-beec6d075b42" providerId="ADAL" clId="{1E758EFD-71C0-47BB-8A22-95258C5163C9}" dt="2023-09-08T12:56:43.158" v="149" actId="2696"/>
      <pc:docMkLst>
        <pc:docMk/>
      </pc:docMkLst>
      <pc:sldChg chg="modSp mod">
        <pc:chgData name="James Thompson" userId="d6be70ca-06ef-47e1-b21f-beec6d075b42" providerId="ADAL" clId="{1E758EFD-71C0-47BB-8A22-95258C5163C9}" dt="2023-09-05T17:49:03.279" v="19" actId="20577"/>
        <pc:sldMkLst>
          <pc:docMk/>
          <pc:sldMk cId="2622829175" sldId="256"/>
        </pc:sldMkLst>
        <pc:spChg chg="mod">
          <ac:chgData name="James Thompson" userId="d6be70ca-06ef-47e1-b21f-beec6d075b42" providerId="ADAL" clId="{1E758EFD-71C0-47BB-8A22-95258C5163C9}" dt="2023-09-05T17:48:34.353" v="0"/>
          <ac:spMkLst>
            <pc:docMk/>
            <pc:sldMk cId="2622829175" sldId="256"/>
            <ac:spMk id="2" creationId="{9281D9E2-4F90-CE01-8621-D11814708C49}"/>
          </ac:spMkLst>
        </pc:spChg>
        <pc:spChg chg="mod">
          <ac:chgData name="James Thompson" userId="d6be70ca-06ef-47e1-b21f-beec6d075b42" providerId="ADAL" clId="{1E758EFD-71C0-47BB-8A22-95258C5163C9}" dt="2023-09-05T17:49:03.279" v="19" actId="20577"/>
          <ac:spMkLst>
            <pc:docMk/>
            <pc:sldMk cId="2622829175" sldId="256"/>
            <ac:spMk id="3" creationId="{C23D939E-324B-CEE5-23AC-E2A48BB2E0BC}"/>
          </ac:spMkLst>
        </pc:spChg>
      </pc:sldChg>
      <pc:sldChg chg="addSp modSp new mod setBg">
        <pc:chgData name="James Thompson" userId="d6be70ca-06ef-47e1-b21f-beec6d075b42" providerId="ADAL" clId="{1E758EFD-71C0-47BB-8A22-95258C5163C9}" dt="2023-09-08T12:55:16.196" v="147" actId="26606"/>
        <pc:sldMkLst>
          <pc:docMk/>
          <pc:sldMk cId="3059429449" sldId="261"/>
        </pc:sldMkLst>
        <pc:spChg chg="mod">
          <ac:chgData name="James Thompson" userId="d6be70ca-06ef-47e1-b21f-beec6d075b42" providerId="ADAL" clId="{1E758EFD-71C0-47BB-8A22-95258C5163C9}" dt="2023-09-08T12:55:16.196" v="147" actId="26606"/>
          <ac:spMkLst>
            <pc:docMk/>
            <pc:sldMk cId="3059429449" sldId="261"/>
            <ac:spMk id="2" creationId="{3A31F281-755B-8CD0-CAFE-753513407EA9}"/>
          </ac:spMkLst>
        </pc:spChg>
        <pc:spChg chg="mod">
          <ac:chgData name="James Thompson" userId="d6be70ca-06ef-47e1-b21f-beec6d075b42" providerId="ADAL" clId="{1E758EFD-71C0-47BB-8A22-95258C5163C9}" dt="2023-09-08T12:55:16.196" v="147" actId="26606"/>
          <ac:spMkLst>
            <pc:docMk/>
            <pc:sldMk cId="3059429449" sldId="261"/>
            <ac:spMk id="3" creationId="{2FAABB72-D61A-09FD-9819-1356C9464939}"/>
          </ac:spMkLst>
        </pc:spChg>
        <pc:spChg chg="mod">
          <ac:chgData name="James Thompson" userId="d6be70ca-06ef-47e1-b21f-beec6d075b42" providerId="ADAL" clId="{1E758EFD-71C0-47BB-8A22-95258C5163C9}" dt="2023-09-08T12:55:16.196" v="147" actId="26606"/>
          <ac:spMkLst>
            <pc:docMk/>
            <pc:sldMk cId="3059429449" sldId="261"/>
            <ac:spMk id="4" creationId="{C74150E9-F003-47BA-A860-52E22BE1A4D8}"/>
          </ac:spMkLst>
        </pc:spChg>
        <pc:spChg chg="add">
          <ac:chgData name="James Thompson" userId="d6be70ca-06ef-47e1-b21f-beec6d075b42" providerId="ADAL" clId="{1E758EFD-71C0-47BB-8A22-95258C5163C9}" dt="2023-09-08T12:55:16.196" v="147" actId="26606"/>
          <ac:spMkLst>
            <pc:docMk/>
            <pc:sldMk cId="3059429449" sldId="261"/>
            <ac:spMk id="10" creationId="{92B0CFF1-78D7-4A83-A95E-71F9E3831622}"/>
          </ac:spMkLst>
        </pc:spChg>
        <pc:spChg chg="add">
          <ac:chgData name="James Thompson" userId="d6be70ca-06ef-47e1-b21f-beec6d075b42" providerId="ADAL" clId="{1E758EFD-71C0-47BB-8A22-95258C5163C9}" dt="2023-09-08T12:55:16.196" v="147" actId="26606"/>
          <ac:spMkLst>
            <pc:docMk/>
            <pc:sldMk cId="3059429449" sldId="261"/>
            <ac:spMk id="12" creationId="{C34B9DE3-1715-4EE3-99FA-C9BC12F5DBA1}"/>
          </ac:spMkLst>
        </pc:spChg>
        <pc:picChg chg="add">
          <ac:chgData name="James Thompson" userId="d6be70ca-06ef-47e1-b21f-beec6d075b42" providerId="ADAL" clId="{1E758EFD-71C0-47BB-8A22-95258C5163C9}" dt="2023-09-08T12:55:16.196" v="147" actId="26606"/>
          <ac:picMkLst>
            <pc:docMk/>
            <pc:sldMk cId="3059429449" sldId="261"/>
            <ac:picMk id="6" creationId="{DD43E003-CDF0-BE9A-A253-B4B2C2BF1D1F}"/>
          </ac:picMkLst>
        </pc:picChg>
        <pc:cxnChg chg="add">
          <ac:chgData name="James Thompson" userId="d6be70ca-06ef-47e1-b21f-beec6d075b42" providerId="ADAL" clId="{1E758EFD-71C0-47BB-8A22-95258C5163C9}" dt="2023-09-08T12:55:16.196" v="147" actId="26606"/>
          <ac:cxnSpMkLst>
            <pc:docMk/>
            <pc:sldMk cId="3059429449" sldId="261"/>
            <ac:cxnSpMk id="14" creationId="{6108BD3D-CFD0-4A15-ACF6-EBC254CD7CF1}"/>
          </ac:cxnSpMkLst>
        </pc:cxnChg>
        <pc:cxnChg chg="add">
          <ac:chgData name="James Thompson" userId="d6be70ca-06ef-47e1-b21f-beec6d075b42" providerId="ADAL" clId="{1E758EFD-71C0-47BB-8A22-95258C5163C9}" dt="2023-09-08T12:55:16.196" v="147" actId="26606"/>
          <ac:cxnSpMkLst>
            <pc:docMk/>
            <pc:sldMk cId="3059429449" sldId="261"/>
            <ac:cxnSpMk id="16" creationId="{DB2019E5-6C31-4640-A135-6BBA7FFCF694}"/>
          </ac:cxnSpMkLst>
        </pc:cxnChg>
      </pc:sldChg>
      <pc:sldChg chg="add del">
        <pc:chgData name="James Thompson" userId="d6be70ca-06ef-47e1-b21f-beec6d075b42" providerId="ADAL" clId="{1E758EFD-71C0-47BB-8A22-95258C5163C9}" dt="2023-09-08T12:56:43.158" v="149" actId="2696"/>
        <pc:sldMkLst>
          <pc:docMk/>
          <pc:sldMk cId="3680171419" sldId="262"/>
        </pc:sldMkLst>
      </pc:sldChg>
      <pc:sldMasterChg chg="modSldLayout">
        <pc:chgData name="James Thompson" userId="d6be70ca-06ef-47e1-b21f-beec6d075b42" providerId="ADAL" clId="{1E758EFD-71C0-47BB-8A22-95258C5163C9}" dt="2023-09-08T12:47:47.142" v="63" actId="20577"/>
        <pc:sldMasterMkLst>
          <pc:docMk/>
          <pc:sldMasterMk cId="2308755651" sldId="2147483660"/>
        </pc:sldMasterMkLst>
        <pc:sldLayoutChg chg="modSp mod">
          <pc:chgData name="James Thompson" userId="d6be70ca-06ef-47e1-b21f-beec6d075b42" providerId="ADAL" clId="{1E758EFD-71C0-47BB-8A22-95258C5163C9}" dt="2023-09-08T12:47:47.142" v="63" actId="20577"/>
          <pc:sldLayoutMkLst>
            <pc:docMk/>
            <pc:sldMasterMk cId="2308755651" sldId="2147483660"/>
            <pc:sldLayoutMk cId="1912374961" sldId="2147483671"/>
          </pc:sldLayoutMkLst>
          <pc:spChg chg="mod">
            <ac:chgData name="James Thompson" userId="d6be70ca-06ef-47e1-b21f-beec6d075b42" providerId="ADAL" clId="{1E758EFD-71C0-47BB-8A22-95258C5163C9}" dt="2023-09-08T12:47:47.142" v="63" actId="20577"/>
            <ac:spMkLst>
              <pc:docMk/>
              <pc:sldMasterMk cId="2308755651" sldId="2147483660"/>
              <pc:sldLayoutMk cId="1912374961" sldId="2147483671"/>
              <ac:spMk id="5" creationId="{26B5C907-6594-4DFF-A32B-449C3BA968CE}"/>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C98E0B-29AD-4379-BBEC-7304B711A22C}" type="doc">
      <dgm:prSet loTypeId="urn:microsoft.com/office/officeart/2005/8/layout/hList1" loCatId="list" qsTypeId="urn:microsoft.com/office/officeart/2005/8/quickstyle/simple1" qsCatId="simple" csTypeId="urn:microsoft.com/office/officeart/2005/8/colors/colorful5" csCatId="colorful"/>
      <dgm:spPr/>
      <dgm:t>
        <a:bodyPr/>
        <a:lstStyle/>
        <a:p>
          <a:endParaRPr lang="en-US"/>
        </a:p>
      </dgm:t>
    </dgm:pt>
    <dgm:pt modelId="{B91DB233-E39D-428D-9C47-D766E88A803A}">
      <dgm:prSet/>
      <dgm:spPr/>
      <dgm:t>
        <a:bodyPr/>
        <a:lstStyle/>
        <a:p>
          <a:r>
            <a:rPr lang="en-CA" b="1" i="0"/>
            <a:t>.bak file</a:t>
          </a:r>
          <a:r>
            <a:rPr lang="en-CA" b="0" i="0"/>
            <a:t>:</a:t>
          </a:r>
          <a:endParaRPr lang="en-US"/>
        </a:p>
      </dgm:t>
    </dgm:pt>
    <dgm:pt modelId="{57CE9A2A-A2C5-4165-8CF0-48C9F9CDCD09}" type="parTrans" cxnId="{6DF5F6F3-2DF7-4CEA-8E16-D6479011EE8E}">
      <dgm:prSet/>
      <dgm:spPr/>
      <dgm:t>
        <a:bodyPr/>
        <a:lstStyle/>
        <a:p>
          <a:endParaRPr lang="en-US"/>
        </a:p>
      </dgm:t>
    </dgm:pt>
    <dgm:pt modelId="{362A6B3D-B1BB-41AB-88AA-9ABD4C423279}" type="sibTrans" cxnId="{6DF5F6F3-2DF7-4CEA-8E16-D6479011EE8E}">
      <dgm:prSet/>
      <dgm:spPr/>
      <dgm:t>
        <a:bodyPr/>
        <a:lstStyle/>
        <a:p>
          <a:endParaRPr lang="en-US"/>
        </a:p>
      </dgm:t>
    </dgm:pt>
    <dgm:pt modelId="{ED8AA1A7-ADD0-4F99-9655-C8F12EBED443}">
      <dgm:prSet/>
      <dgm:spPr/>
      <dgm:t>
        <a:bodyPr/>
        <a:lstStyle/>
        <a:p>
          <a:r>
            <a:rPr lang="en-CA" b="0" i="0"/>
            <a:t>Traditional backup method</a:t>
          </a:r>
          <a:endParaRPr lang="en-US"/>
        </a:p>
      </dgm:t>
    </dgm:pt>
    <dgm:pt modelId="{DD61FC58-6CE5-4ABF-BD31-A04704B60553}" type="parTrans" cxnId="{3399302A-05E7-4A81-AAE2-EE16BC0BB799}">
      <dgm:prSet/>
      <dgm:spPr/>
      <dgm:t>
        <a:bodyPr/>
        <a:lstStyle/>
        <a:p>
          <a:endParaRPr lang="en-US"/>
        </a:p>
      </dgm:t>
    </dgm:pt>
    <dgm:pt modelId="{03CF6246-AC9F-4CA4-92AD-E8931C4AB235}" type="sibTrans" cxnId="{3399302A-05E7-4A81-AAE2-EE16BC0BB799}">
      <dgm:prSet/>
      <dgm:spPr/>
      <dgm:t>
        <a:bodyPr/>
        <a:lstStyle/>
        <a:p>
          <a:endParaRPr lang="en-US"/>
        </a:p>
      </dgm:t>
    </dgm:pt>
    <dgm:pt modelId="{D118EC60-15C7-49A8-B272-285AFEA8887F}">
      <dgm:prSet/>
      <dgm:spPr/>
      <dgm:t>
        <a:bodyPr/>
        <a:lstStyle/>
        <a:p>
          <a:r>
            <a:rPr lang="en-CA" b="0" i="0"/>
            <a:t>Larger in size</a:t>
          </a:r>
          <a:endParaRPr lang="en-US"/>
        </a:p>
      </dgm:t>
    </dgm:pt>
    <dgm:pt modelId="{150C5BF7-2092-4225-877C-B83B681251CE}" type="parTrans" cxnId="{5D8E05B5-2935-4295-910A-C23672FCF968}">
      <dgm:prSet/>
      <dgm:spPr/>
      <dgm:t>
        <a:bodyPr/>
        <a:lstStyle/>
        <a:p>
          <a:endParaRPr lang="en-US"/>
        </a:p>
      </dgm:t>
    </dgm:pt>
    <dgm:pt modelId="{857F9BA1-5185-48E7-83C9-BE2DC5DE76EF}" type="sibTrans" cxnId="{5D8E05B5-2935-4295-910A-C23672FCF968}">
      <dgm:prSet/>
      <dgm:spPr/>
      <dgm:t>
        <a:bodyPr/>
        <a:lstStyle/>
        <a:p>
          <a:endParaRPr lang="en-US"/>
        </a:p>
      </dgm:t>
    </dgm:pt>
    <dgm:pt modelId="{6FACC0B2-49BC-4538-80CE-F737294C1CA5}">
      <dgm:prSet/>
      <dgm:spPr/>
      <dgm:t>
        <a:bodyPr/>
        <a:lstStyle/>
        <a:p>
          <a:r>
            <a:rPr lang="en-CA" b="1" i="0"/>
            <a:t>.bacpac file</a:t>
          </a:r>
          <a:r>
            <a:rPr lang="en-CA" b="0" i="0"/>
            <a:t>:</a:t>
          </a:r>
          <a:endParaRPr lang="en-US"/>
        </a:p>
      </dgm:t>
    </dgm:pt>
    <dgm:pt modelId="{2AA37EB9-55FD-4D79-8211-FF5C24B96534}" type="parTrans" cxnId="{9A44A0BF-94FB-401F-BB2A-3CB7843FD54A}">
      <dgm:prSet/>
      <dgm:spPr/>
      <dgm:t>
        <a:bodyPr/>
        <a:lstStyle/>
        <a:p>
          <a:endParaRPr lang="en-US"/>
        </a:p>
      </dgm:t>
    </dgm:pt>
    <dgm:pt modelId="{7CBAECD4-2A83-4FE2-AC33-A9E15A10A2D7}" type="sibTrans" cxnId="{9A44A0BF-94FB-401F-BB2A-3CB7843FD54A}">
      <dgm:prSet/>
      <dgm:spPr/>
      <dgm:t>
        <a:bodyPr/>
        <a:lstStyle/>
        <a:p>
          <a:endParaRPr lang="en-US"/>
        </a:p>
      </dgm:t>
    </dgm:pt>
    <dgm:pt modelId="{0028C917-22E0-4B5B-B221-7B8ED9DDECA6}">
      <dgm:prSet/>
      <dgm:spPr/>
      <dgm:t>
        <a:bodyPr/>
        <a:lstStyle/>
        <a:p>
          <a:r>
            <a:rPr lang="en-CA" b="0" i="0"/>
            <a:t>Improved compression</a:t>
          </a:r>
          <a:endParaRPr lang="en-US"/>
        </a:p>
      </dgm:t>
    </dgm:pt>
    <dgm:pt modelId="{C3FB4E04-C4FF-4768-9BE7-0AFD6BE3EEC2}" type="parTrans" cxnId="{663D3893-858D-42FE-ABD3-265F8B535789}">
      <dgm:prSet/>
      <dgm:spPr/>
      <dgm:t>
        <a:bodyPr/>
        <a:lstStyle/>
        <a:p>
          <a:endParaRPr lang="en-US"/>
        </a:p>
      </dgm:t>
    </dgm:pt>
    <dgm:pt modelId="{A7ECF40C-42FE-47B3-A72C-E8D613EE6CF5}" type="sibTrans" cxnId="{663D3893-858D-42FE-ABD3-265F8B535789}">
      <dgm:prSet/>
      <dgm:spPr/>
      <dgm:t>
        <a:bodyPr/>
        <a:lstStyle/>
        <a:p>
          <a:endParaRPr lang="en-US"/>
        </a:p>
      </dgm:t>
    </dgm:pt>
    <dgm:pt modelId="{5B18BA11-5FE5-45FC-8F85-1C4619776DD9}">
      <dgm:prSet/>
      <dgm:spPr/>
      <dgm:t>
        <a:bodyPr/>
        <a:lstStyle/>
        <a:p>
          <a:r>
            <a:rPr lang="en-CA" b="0" i="0"/>
            <a:t>Smaller size compared to .bak file</a:t>
          </a:r>
          <a:endParaRPr lang="en-US"/>
        </a:p>
      </dgm:t>
    </dgm:pt>
    <dgm:pt modelId="{1A78839B-6E47-47B4-9DBC-0B71F58361CE}" type="parTrans" cxnId="{4FCD0C8B-FB4E-4BF6-98A1-A7CED5E38C49}">
      <dgm:prSet/>
      <dgm:spPr/>
      <dgm:t>
        <a:bodyPr/>
        <a:lstStyle/>
        <a:p>
          <a:endParaRPr lang="en-US"/>
        </a:p>
      </dgm:t>
    </dgm:pt>
    <dgm:pt modelId="{816419C2-A22E-45DD-BBC6-15E8788286F7}" type="sibTrans" cxnId="{4FCD0C8B-FB4E-4BF6-98A1-A7CED5E38C49}">
      <dgm:prSet/>
      <dgm:spPr/>
      <dgm:t>
        <a:bodyPr/>
        <a:lstStyle/>
        <a:p>
          <a:endParaRPr lang="en-US"/>
        </a:p>
      </dgm:t>
    </dgm:pt>
    <dgm:pt modelId="{1029D93E-0104-41FE-9559-3770AB171D56}">
      <dgm:prSet/>
      <dgm:spPr/>
      <dgm:t>
        <a:bodyPr/>
        <a:lstStyle/>
        <a:p>
          <a:r>
            <a:rPr lang="en-CA" b="1" i="0"/>
            <a:t>.dacpac file</a:t>
          </a:r>
          <a:r>
            <a:rPr lang="en-CA" b="0" i="0"/>
            <a:t>:</a:t>
          </a:r>
          <a:endParaRPr lang="en-US"/>
        </a:p>
      </dgm:t>
    </dgm:pt>
    <dgm:pt modelId="{BA7DCD81-5694-4063-AD2B-A1E66D997B7C}" type="parTrans" cxnId="{7EBABCD6-6AC5-46CD-B338-2BE265A2BBF6}">
      <dgm:prSet/>
      <dgm:spPr/>
      <dgm:t>
        <a:bodyPr/>
        <a:lstStyle/>
        <a:p>
          <a:endParaRPr lang="en-US"/>
        </a:p>
      </dgm:t>
    </dgm:pt>
    <dgm:pt modelId="{2745FFF3-85F6-450D-A7B2-E1D5ACAF0DA8}" type="sibTrans" cxnId="{7EBABCD6-6AC5-46CD-B338-2BE265A2BBF6}">
      <dgm:prSet/>
      <dgm:spPr/>
      <dgm:t>
        <a:bodyPr/>
        <a:lstStyle/>
        <a:p>
          <a:endParaRPr lang="en-US"/>
        </a:p>
      </dgm:t>
    </dgm:pt>
    <dgm:pt modelId="{BD13B9A6-45D9-4386-B256-E8EC48BC838E}">
      <dgm:prSet/>
      <dgm:spPr/>
      <dgm:t>
        <a:bodyPr/>
        <a:lstStyle/>
        <a:p>
          <a:r>
            <a:rPr lang="en-CA" b="0" i="0"/>
            <a:t>Even smaller than .bacpac</a:t>
          </a:r>
          <a:endParaRPr lang="en-US"/>
        </a:p>
      </dgm:t>
    </dgm:pt>
    <dgm:pt modelId="{A4D82ED2-3ED4-4CB6-85B0-03EE6451651D}" type="parTrans" cxnId="{D41EF416-33D2-4D00-B217-2586426C7960}">
      <dgm:prSet/>
      <dgm:spPr/>
      <dgm:t>
        <a:bodyPr/>
        <a:lstStyle/>
        <a:p>
          <a:endParaRPr lang="en-US"/>
        </a:p>
      </dgm:t>
    </dgm:pt>
    <dgm:pt modelId="{6EF074F4-F049-49B9-9F6F-146B24118FD7}" type="sibTrans" cxnId="{D41EF416-33D2-4D00-B217-2586426C7960}">
      <dgm:prSet/>
      <dgm:spPr/>
      <dgm:t>
        <a:bodyPr/>
        <a:lstStyle/>
        <a:p>
          <a:endParaRPr lang="en-US"/>
        </a:p>
      </dgm:t>
    </dgm:pt>
    <dgm:pt modelId="{59D659F8-51F0-454A-BF47-F0D9C5339E5E}">
      <dgm:prSet/>
      <dgm:spPr/>
      <dgm:t>
        <a:bodyPr/>
        <a:lstStyle/>
        <a:p>
          <a:r>
            <a:rPr lang="en-CA" b="0" i="0"/>
            <a:t>Originates from Visual Studio's "database project"</a:t>
          </a:r>
          <a:endParaRPr lang="en-US"/>
        </a:p>
      </dgm:t>
    </dgm:pt>
    <dgm:pt modelId="{043DAEF9-AFB4-4946-8DB8-09A17AE63BA9}" type="parTrans" cxnId="{9A08A52B-9DD7-448F-94E4-98EC90F4B421}">
      <dgm:prSet/>
      <dgm:spPr/>
      <dgm:t>
        <a:bodyPr/>
        <a:lstStyle/>
        <a:p>
          <a:endParaRPr lang="en-US"/>
        </a:p>
      </dgm:t>
    </dgm:pt>
    <dgm:pt modelId="{E524673D-02AC-49B2-BB4C-C0C94A1C67FD}" type="sibTrans" cxnId="{9A08A52B-9DD7-448F-94E4-98EC90F4B421}">
      <dgm:prSet/>
      <dgm:spPr/>
      <dgm:t>
        <a:bodyPr/>
        <a:lstStyle/>
        <a:p>
          <a:endParaRPr lang="en-US"/>
        </a:p>
      </dgm:t>
    </dgm:pt>
    <dgm:pt modelId="{FC491337-2803-488D-BD72-7D5EA24B1A52}" type="pres">
      <dgm:prSet presAssocID="{96C98E0B-29AD-4379-BBEC-7304B711A22C}" presName="Name0" presStyleCnt="0">
        <dgm:presLayoutVars>
          <dgm:dir/>
          <dgm:animLvl val="lvl"/>
          <dgm:resizeHandles val="exact"/>
        </dgm:presLayoutVars>
      </dgm:prSet>
      <dgm:spPr/>
    </dgm:pt>
    <dgm:pt modelId="{98A1BB37-6901-4DE6-BAD9-E4628C8F8618}" type="pres">
      <dgm:prSet presAssocID="{B91DB233-E39D-428D-9C47-D766E88A803A}" presName="composite" presStyleCnt="0"/>
      <dgm:spPr/>
    </dgm:pt>
    <dgm:pt modelId="{A106C6B2-A5EE-4969-B4E2-12979756DF66}" type="pres">
      <dgm:prSet presAssocID="{B91DB233-E39D-428D-9C47-D766E88A803A}" presName="parTx" presStyleLbl="alignNode1" presStyleIdx="0" presStyleCnt="3">
        <dgm:presLayoutVars>
          <dgm:chMax val="0"/>
          <dgm:chPref val="0"/>
          <dgm:bulletEnabled val="1"/>
        </dgm:presLayoutVars>
      </dgm:prSet>
      <dgm:spPr/>
    </dgm:pt>
    <dgm:pt modelId="{A05C40AC-5A53-42A4-BF7F-CB5637BEB688}" type="pres">
      <dgm:prSet presAssocID="{B91DB233-E39D-428D-9C47-D766E88A803A}" presName="desTx" presStyleLbl="alignAccFollowNode1" presStyleIdx="0" presStyleCnt="3">
        <dgm:presLayoutVars>
          <dgm:bulletEnabled val="1"/>
        </dgm:presLayoutVars>
      </dgm:prSet>
      <dgm:spPr/>
    </dgm:pt>
    <dgm:pt modelId="{316FFEE5-64D0-4BA0-8B87-D44802AE05CF}" type="pres">
      <dgm:prSet presAssocID="{362A6B3D-B1BB-41AB-88AA-9ABD4C423279}" presName="space" presStyleCnt="0"/>
      <dgm:spPr/>
    </dgm:pt>
    <dgm:pt modelId="{1E7BE948-7076-4900-800D-151D99EC0B33}" type="pres">
      <dgm:prSet presAssocID="{6FACC0B2-49BC-4538-80CE-F737294C1CA5}" presName="composite" presStyleCnt="0"/>
      <dgm:spPr/>
    </dgm:pt>
    <dgm:pt modelId="{A486E7B0-F505-42D7-B61D-920B8BAD18B7}" type="pres">
      <dgm:prSet presAssocID="{6FACC0B2-49BC-4538-80CE-F737294C1CA5}" presName="parTx" presStyleLbl="alignNode1" presStyleIdx="1" presStyleCnt="3">
        <dgm:presLayoutVars>
          <dgm:chMax val="0"/>
          <dgm:chPref val="0"/>
          <dgm:bulletEnabled val="1"/>
        </dgm:presLayoutVars>
      </dgm:prSet>
      <dgm:spPr/>
    </dgm:pt>
    <dgm:pt modelId="{A9F13DE1-3ABE-45E5-946E-99B79002E5AE}" type="pres">
      <dgm:prSet presAssocID="{6FACC0B2-49BC-4538-80CE-F737294C1CA5}" presName="desTx" presStyleLbl="alignAccFollowNode1" presStyleIdx="1" presStyleCnt="3">
        <dgm:presLayoutVars>
          <dgm:bulletEnabled val="1"/>
        </dgm:presLayoutVars>
      </dgm:prSet>
      <dgm:spPr/>
    </dgm:pt>
    <dgm:pt modelId="{5B516306-716C-42BB-A1F6-70288FDC47C9}" type="pres">
      <dgm:prSet presAssocID="{7CBAECD4-2A83-4FE2-AC33-A9E15A10A2D7}" presName="space" presStyleCnt="0"/>
      <dgm:spPr/>
    </dgm:pt>
    <dgm:pt modelId="{E7E9169B-E8F0-478E-8629-B81936F9D13F}" type="pres">
      <dgm:prSet presAssocID="{1029D93E-0104-41FE-9559-3770AB171D56}" presName="composite" presStyleCnt="0"/>
      <dgm:spPr/>
    </dgm:pt>
    <dgm:pt modelId="{D9096541-A3AB-4D39-A9B5-7435E3FAAB4B}" type="pres">
      <dgm:prSet presAssocID="{1029D93E-0104-41FE-9559-3770AB171D56}" presName="parTx" presStyleLbl="alignNode1" presStyleIdx="2" presStyleCnt="3">
        <dgm:presLayoutVars>
          <dgm:chMax val="0"/>
          <dgm:chPref val="0"/>
          <dgm:bulletEnabled val="1"/>
        </dgm:presLayoutVars>
      </dgm:prSet>
      <dgm:spPr/>
    </dgm:pt>
    <dgm:pt modelId="{86BE327F-A987-4176-9188-1D4A74E2681C}" type="pres">
      <dgm:prSet presAssocID="{1029D93E-0104-41FE-9559-3770AB171D56}" presName="desTx" presStyleLbl="alignAccFollowNode1" presStyleIdx="2" presStyleCnt="3">
        <dgm:presLayoutVars>
          <dgm:bulletEnabled val="1"/>
        </dgm:presLayoutVars>
      </dgm:prSet>
      <dgm:spPr/>
    </dgm:pt>
  </dgm:ptLst>
  <dgm:cxnLst>
    <dgm:cxn modelId="{87D05B01-54E7-47C7-914B-B4179F080768}" type="presOf" srcId="{5B18BA11-5FE5-45FC-8F85-1C4619776DD9}" destId="{A9F13DE1-3ABE-45E5-946E-99B79002E5AE}" srcOrd="0" destOrd="1" presId="urn:microsoft.com/office/officeart/2005/8/layout/hList1"/>
    <dgm:cxn modelId="{D41EF416-33D2-4D00-B217-2586426C7960}" srcId="{1029D93E-0104-41FE-9559-3770AB171D56}" destId="{BD13B9A6-45D9-4386-B256-E8EC48BC838E}" srcOrd="0" destOrd="0" parTransId="{A4D82ED2-3ED4-4CB6-85B0-03EE6451651D}" sibTransId="{6EF074F4-F049-49B9-9F6F-146B24118FD7}"/>
    <dgm:cxn modelId="{3399302A-05E7-4A81-AAE2-EE16BC0BB799}" srcId="{B91DB233-E39D-428D-9C47-D766E88A803A}" destId="{ED8AA1A7-ADD0-4F99-9655-C8F12EBED443}" srcOrd="0" destOrd="0" parTransId="{DD61FC58-6CE5-4ABF-BD31-A04704B60553}" sibTransId="{03CF6246-AC9F-4CA4-92AD-E8931C4AB235}"/>
    <dgm:cxn modelId="{9A08A52B-9DD7-448F-94E4-98EC90F4B421}" srcId="{1029D93E-0104-41FE-9559-3770AB171D56}" destId="{59D659F8-51F0-454A-BF47-F0D9C5339E5E}" srcOrd="1" destOrd="0" parTransId="{043DAEF9-AFB4-4946-8DB8-09A17AE63BA9}" sibTransId="{E524673D-02AC-49B2-BB4C-C0C94A1C67FD}"/>
    <dgm:cxn modelId="{8AF1B265-C1E6-4356-9F85-FD4A2E75BE20}" type="presOf" srcId="{6FACC0B2-49BC-4538-80CE-F737294C1CA5}" destId="{A486E7B0-F505-42D7-B61D-920B8BAD18B7}" srcOrd="0" destOrd="0" presId="urn:microsoft.com/office/officeart/2005/8/layout/hList1"/>
    <dgm:cxn modelId="{A80F914C-2325-44A1-AE14-07ACDBF1EDC9}" type="presOf" srcId="{D118EC60-15C7-49A8-B272-285AFEA8887F}" destId="{A05C40AC-5A53-42A4-BF7F-CB5637BEB688}" srcOrd="0" destOrd="1" presId="urn:microsoft.com/office/officeart/2005/8/layout/hList1"/>
    <dgm:cxn modelId="{DF6FBA6C-E6BD-49B4-A60B-6122078BA702}" type="presOf" srcId="{96C98E0B-29AD-4379-BBEC-7304B711A22C}" destId="{FC491337-2803-488D-BD72-7D5EA24B1A52}" srcOrd="0" destOrd="0" presId="urn:microsoft.com/office/officeart/2005/8/layout/hList1"/>
    <dgm:cxn modelId="{80D3B070-7504-4C41-89BD-7FC086A15E7F}" type="presOf" srcId="{1029D93E-0104-41FE-9559-3770AB171D56}" destId="{D9096541-A3AB-4D39-A9B5-7435E3FAAB4B}" srcOrd="0" destOrd="0" presId="urn:microsoft.com/office/officeart/2005/8/layout/hList1"/>
    <dgm:cxn modelId="{D70A9C54-09E6-4AD1-ADBC-C0917625B911}" type="presOf" srcId="{59D659F8-51F0-454A-BF47-F0D9C5339E5E}" destId="{86BE327F-A987-4176-9188-1D4A74E2681C}" srcOrd="0" destOrd="1" presId="urn:microsoft.com/office/officeart/2005/8/layout/hList1"/>
    <dgm:cxn modelId="{4FCD0C8B-FB4E-4BF6-98A1-A7CED5E38C49}" srcId="{6FACC0B2-49BC-4538-80CE-F737294C1CA5}" destId="{5B18BA11-5FE5-45FC-8F85-1C4619776DD9}" srcOrd="1" destOrd="0" parTransId="{1A78839B-6E47-47B4-9DBC-0B71F58361CE}" sibTransId="{816419C2-A22E-45DD-BBC6-15E8788286F7}"/>
    <dgm:cxn modelId="{663D3893-858D-42FE-ABD3-265F8B535789}" srcId="{6FACC0B2-49BC-4538-80CE-F737294C1CA5}" destId="{0028C917-22E0-4B5B-B221-7B8ED9DDECA6}" srcOrd="0" destOrd="0" parTransId="{C3FB4E04-C4FF-4768-9BE7-0AFD6BE3EEC2}" sibTransId="{A7ECF40C-42FE-47B3-A72C-E8D613EE6CF5}"/>
    <dgm:cxn modelId="{1A396BA4-A7D3-4C46-B304-9F81FA9D5529}" type="presOf" srcId="{B91DB233-E39D-428D-9C47-D766E88A803A}" destId="{A106C6B2-A5EE-4969-B4E2-12979756DF66}" srcOrd="0" destOrd="0" presId="urn:microsoft.com/office/officeart/2005/8/layout/hList1"/>
    <dgm:cxn modelId="{5D8E05B5-2935-4295-910A-C23672FCF968}" srcId="{B91DB233-E39D-428D-9C47-D766E88A803A}" destId="{D118EC60-15C7-49A8-B272-285AFEA8887F}" srcOrd="1" destOrd="0" parTransId="{150C5BF7-2092-4225-877C-B83B681251CE}" sibTransId="{857F9BA1-5185-48E7-83C9-BE2DC5DE76EF}"/>
    <dgm:cxn modelId="{9A44A0BF-94FB-401F-BB2A-3CB7843FD54A}" srcId="{96C98E0B-29AD-4379-BBEC-7304B711A22C}" destId="{6FACC0B2-49BC-4538-80CE-F737294C1CA5}" srcOrd="1" destOrd="0" parTransId="{2AA37EB9-55FD-4D79-8211-FF5C24B96534}" sibTransId="{7CBAECD4-2A83-4FE2-AC33-A9E15A10A2D7}"/>
    <dgm:cxn modelId="{CBE8F8D0-8985-4E7A-BFDC-DA25F9174172}" type="presOf" srcId="{ED8AA1A7-ADD0-4F99-9655-C8F12EBED443}" destId="{A05C40AC-5A53-42A4-BF7F-CB5637BEB688}" srcOrd="0" destOrd="0" presId="urn:microsoft.com/office/officeart/2005/8/layout/hList1"/>
    <dgm:cxn modelId="{7EBABCD6-6AC5-46CD-B338-2BE265A2BBF6}" srcId="{96C98E0B-29AD-4379-BBEC-7304B711A22C}" destId="{1029D93E-0104-41FE-9559-3770AB171D56}" srcOrd="2" destOrd="0" parTransId="{BA7DCD81-5694-4063-AD2B-A1E66D997B7C}" sibTransId="{2745FFF3-85F6-450D-A7B2-E1D5ACAF0DA8}"/>
    <dgm:cxn modelId="{E06395E5-9878-45C8-8B13-36C0D2DE4FFF}" type="presOf" srcId="{BD13B9A6-45D9-4386-B256-E8EC48BC838E}" destId="{86BE327F-A987-4176-9188-1D4A74E2681C}" srcOrd="0" destOrd="0" presId="urn:microsoft.com/office/officeart/2005/8/layout/hList1"/>
    <dgm:cxn modelId="{883370F3-E2AB-4E50-94E9-84CE76465C39}" type="presOf" srcId="{0028C917-22E0-4B5B-B221-7B8ED9DDECA6}" destId="{A9F13DE1-3ABE-45E5-946E-99B79002E5AE}" srcOrd="0" destOrd="0" presId="urn:microsoft.com/office/officeart/2005/8/layout/hList1"/>
    <dgm:cxn modelId="{6DF5F6F3-2DF7-4CEA-8E16-D6479011EE8E}" srcId="{96C98E0B-29AD-4379-BBEC-7304B711A22C}" destId="{B91DB233-E39D-428D-9C47-D766E88A803A}" srcOrd="0" destOrd="0" parTransId="{57CE9A2A-A2C5-4165-8CF0-48C9F9CDCD09}" sibTransId="{362A6B3D-B1BB-41AB-88AA-9ABD4C423279}"/>
    <dgm:cxn modelId="{A279E909-3B3E-49B1-9068-1D9E859EB0C5}" type="presParOf" srcId="{FC491337-2803-488D-BD72-7D5EA24B1A52}" destId="{98A1BB37-6901-4DE6-BAD9-E4628C8F8618}" srcOrd="0" destOrd="0" presId="urn:microsoft.com/office/officeart/2005/8/layout/hList1"/>
    <dgm:cxn modelId="{C96834A8-932A-43E1-BCCB-435E878740C9}" type="presParOf" srcId="{98A1BB37-6901-4DE6-BAD9-E4628C8F8618}" destId="{A106C6B2-A5EE-4969-B4E2-12979756DF66}" srcOrd="0" destOrd="0" presId="urn:microsoft.com/office/officeart/2005/8/layout/hList1"/>
    <dgm:cxn modelId="{C1767387-BB5E-41DC-83E2-3606187E3EC1}" type="presParOf" srcId="{98A1BB37-6901-4DE6-BAD9-E4628C8F8618}" destId="{A05C40AC-5A53-42A4-BF7F-CB5637BEB688}" srcOrd="1" destOrd="0" presId="urn:microsoft.com/office/officeart/2005/8/layout/hList1"/>
    <dgm:cxn modelId="{F77F88A1-11CE-4E57-A584-ABAC1444DA2F}" type="presParOf" srcId="{FC491337-2803-488D-BD72-7D5EA24B1A52}" destId="{316FFEE5-64D0-4BA0-8B87-D44802AE05CF}" srcOrd="1" destOrd="0" presId="urn:microsoft.com/office/officeart/2005/8/layout/hList1"/>
    <dgm:cxn modelId="{14E6D400-2A32-4CDB-A1CF-8179D3CA6E4A}" type="presParOf" srcId="{FC491337-2803-488D-BD72-7D5EA24B1A52}" destId="{1E7BE948-7076-4900-800D-151D99EC0B33}" srcOrd="2" destOrd="0" presId="urn:microsoft.com/office/officeart/2005/8/layout/hList1"/>
    <dgm:cxn modelId="{DE0834A9-7E9E-4039-BD4F-8F448AF7FC02}" type="presParOf" srcId="{1E7BE948-7076-4900-800D-151D99EC0B33}" destId="{A486E7B0-F505-42D7-B61D-920B8BAD18B7}" srcOrd="0" destOrd="0" presId="urn:microsoft.com/office/officeart/2005/8/layout/hList1"/>
    <dgm:cxn modelId="{B4DEE864-F8E4-4A64-96FF-482D7D124534}" type="presParOf" srcId="{1E7BE948-7076-4900-800D-151D99EC0B33}" destId="{A9F13DE1-3ABE-45E5-946E-99B79002E5AE}" srcOrd="1" destOrd="0" presId="urn:microsoft.com/office/officeart/2005/8/layout/hList1"/>
    <dgm:cxn modelId="{1C623862-DC25-4B05-BE60-89D38A5B7F7E}" type="presParOf" srcId="{FC491337-2803-488D-BD72-7D5EA24B1A52}" destId="{5B516306-716C-42BB-A1F6-70288FDC47C9}" srcOrd="3" destOrd="0" presId="urn:microsoft.com/office/officeart/2005/8/layout/hList1"/>
    <dgm:cxn modelId="{5D6B792F-F1A2-4C7B-A453-0D554C5B7176}" type="presParOf" srcId="{FC491337-2803-488D-BD72-7D5EA24B1A52}" destId="{E7E9169B-E8F0-478E-8629-B81936F9D13F}" srcOrd="4" destOrd="0" presId="urn:microsoft.com/office/officeart/2005/8/layout/hList1"/>
    <dgm:cxn modelId="{71F98073-EF0D-457E-BFF5-F0111998E922}" type="presParOf" srcId="{E7E9169B-E8F0-478E-8629-B81936F9D13F}" destId="{D9096541-A3AB-4D39-A9B5-7435E3FAAB4B}" srcOrd="0" destOrd="0" presId="urn:microsoft.com/office/officeart/2005/8/layout/hList1"/>
    <dgm:cxn modelId="{37637869-C8AA-4719-B775-EBB74020B75A}" type="presParOf" srcId="{E7E9169B-E8F0-478E-8629-B81936F9D13F}" destId="{86BE327F-A987-4176-9188-1D4A74E2681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87BE64-427A-4418-A8B1-A29E5C9FBE09}" type="doc">
      <dgm:prSet loTypeId="urn:microsoft.com/office/officeart/2005/8/layout/hChevron3" loCatId="process" qsTypeId="urn:microsoft.com/office/officeart/2005/8/quickstyle/simple1" qsCatId="simple" csTypeId="urn:microsoft.com/office/officeart/2005/8/colors/accent1_2" csCatId="accent1"/>
      <dgm:spPr/>
      <dgm:t>
        <a:bodyPr/>
        <a:lstStyle/>
        <a:p>
          <a:endParaRPr lang="en-US"/>
        </a:p>
      </dgm:t>
    </dgm:pt>
    <dgm:pt modelId="{59145C03-DAA4-4F79-91D5-127D1E93808B}">
      <dgm:prSet/>
      <dgm:spPr/>
      <dgm:t>
        <a:bodyPr/>
        <a:lstStyle/>
        <a:p>
          <a:r>
            <a:rPr lang="en-US" b="0" i="0"/>
            <a:t>Universal restoration:</a:t>
          </a:r>
          <a:endParaRPr lang="en-US"/>
        </a:p>
      </dgm:t>
    </dgm:pt>
    <dgm:pt modelId="{ABBED81D-67DA-4267-A6E3-7CE5E43681A2}" type="parTrans" cxnId="{2CB5854F-3730-4E3E-B49A-E28248CC1B51}">
      <dgm:prSet/>
      <dgm:spPr/>
      <dgm:t>
        <a:bodyPr/>
        <a:lstStyle/>
        <a:p>
          <a:endParaRPr lang="en-US"/>
        </a:p>
      </dgm:t>
    </dgm:pt>
    <dgm:pt modelId="{B91861A5-E2DB-4C41-9AD7-023198FD0DE2}" type="sibTrans" cxnId="{2CB5854F-3730-4E3E-B49A-E28248CC1B51}">
      <dgm:prSet/>
      <dgm:spPr/>
      <dgm:t>
        <a:bodyPr/>
        <a:lstStyle/>
        <a:p>
          <a:endParaRPr lang="en-US"/>
        </a:p>
      </dgm:t>
    </dgm:pt>
    <dgm:pt modelId="{22446E51-E950-4107-9458-149B89AE9D8F}">
      <dgm:prSet/>
      <dgm:spPr/>
      <dgm:t>
        <a:bodyPr/>
        <a:lstStyle/>
        <a:p>
          <a:r>
            <a:rPr lang="en-US" b="0" i="0" dirty="0"/>
            <a:t>Can restore on any location on your system</a:t>
          </a:r>
          <a:endParaRPr lang="en-US" dirty="0"/>
        </a:p>
      </dgm:t>
    </dgm:pt>
    <dgm:pt modelId="{C1E11E73-8B70-46DF-8CD0-9B7DE3A225D1}" type="parTrans" cxnId="{1560FBB5-1CDB-45EF-AE42-7766B2007D58}">
      <dgm:prSet/>
      <dgm:spPr/>
      <dgm:t>
        <a:bodyPr/>
        <a:lstStyle/>
        <a:p>
          <a:endParaRPr lang="en-US"/>
        </a:p>
      </dgm:t>
    </dgm:pt>
    <dgm:pt modelId="{FA946943-3C65-436A-8E75-53B6851B6195}" type="sibTrans" cxnId="{1560FBB5-1CDB-45EF-AE42-7766B2007D58}">
      <dgm:prSet/>
      <dgm:spPr/>
      <dgm:t>
        <a:bodyPr/>
        <a:lstStyle/>
        <a:p>
          <a:endParaRPr lang="en-US"/>
        </a:p>
      </dgm:t>
    </dgm:pt>
    <dgm:pt modelId="{0E1B51EA-80A6-4B48-AFF2-65308C8FDD3D}">
      <dgm:prSet/>
      <dgm:spPr/>
      <dgm:t>
        <a:bodyPr/>
        <a:lstStyle/>
        <a:p>
          <a:r>
            <a:rPr lang="en-US" b="1" i="0" dirty="0"/>
            <a:t>Note:</a:t>
          </a:r>
          <a:r>
            <a:rPr lang="en-US" b="0" i="0" dirty="0"/>
            <a:t> .</a:t>
          </a:r>
          <a:r>
            <a:rPr lang="en-US" b="0" i="0" dirty="0" err="1"/>
            <a:t>bak</a:t>
          </a:r>
          <a:r>
            <a:rPr lang="en-US" b="0" i="0" dirty="0"/>
            <a:t> files have restoration restrictions</a:t>
          </a:r>
          <a:endParaRPr lang="en-US" dirty="0"/>
        </a:p>
      </dgm:t>
    </dgm:pt>
    <dgm:pt modelId="{B911E303-2C9B-4034-A8A0-2CA94FCE2576}" type="parTrans" cxnId="{69584969-998A-4AF7-ABB1-EF279EC95EAB}">
      <dgm:prSet/>
      <dgm:spPr/>
      <dgm:t>
        <a:bodyPr/>
        <a:lstStyle/>
        <a:p>
          <a:endParaRPr lang="en-US"/>
        </a:p>
      </dgm:t>
    </dgm:pt>
    <dgm:pt modelId="{F9A76969-EF17-472D-808E-CF1A9619DEB1}" type="sibTrans" cxnId="{69584969-998A-4AF7-ABB1-EF279EC95EAB}">
      <dgm:prSet/>
      <dgm:spPr/>
      <dgm:t>
        <a:bodyPr/>
        <a:lstStyle/>
        <a:p>
          <a:endParaRPr lang="en-US"/>
        </a:p>
      </dgm:t>
    </dgm:pt>
    <dgm:pt modelId="{83F41D1C-343D-47BF-A0D8-11CF7FFA428A}" type="pres">
      <dgm:prSet presAssocID="{3787BE64-427A-4418-A8B1-A29E5C9FBE09}" presName="Name0" presStyleCnt="0">
        <dgm:presLayoutVars>
          <dgm:dir/>
          <dgm:resizeHandles val="exact"/>
        </dgm:presLayoutVars>
      </dgm:prSet>
      <dgm:spPr/>
    </dgm:pt>
    <dgm:pt modelId="{695BAC08-AB72-46A0-B3EF-4E120BA30B1A}" type="pres">
      <dgm:prSet presAssocID="{59145C03-DAA4-4F79-91D5-127D1E93808B}" presName="parAndChTx" presStyleLbl="node1" presStyleIdx="0" presStyleCnt="2">
        <dgm:presLayoutVars>
          <dgm:bulletEnabled val="1"/>
        </dgm:presLayoutVars>
      </dgm:prSet>
      <dgm:spPr/>
    </dgm:pt>
    <dgm:pt modelId="{F7BE0AA2-DD6B-400A-AD11-9C9DCDEC5CA0}" type="pres">
      <dgm:prSet presAssocID="{B91861A5-E2DB-4C41-9AD7-023198FD0DE2}" presName="parAndChSpace" presStyleCnt="0"/>
      <dgm:spPr/>
    </dgm:pt>
    <dgm:pt modelId="{0F420810-EFC5-4D5F-912D-2DC4218D14F1}" type="pres">
      <dgm:prSet presAssocID="{0E1B51EA-80A6-4B48-AFF2-65308C8FDD3D}" presName="parAndChTx" presStyleLbl="node1" presStyleIdx="1" presStyleCnt="2">
        <dgm:presLayoutVars>
          <dgm:bulletEnabled val="1"/>
        </dgm:presLayoutVars>
      </dgm:prSet>
      <dgm:spPr/>
    </dgm:pt>
  </dgm:ptLst>
  <dgm:cxnLst>
    <dgm:cxn modelId="{6AC34143-392A-4F74-B280-66B1EA5B93A6}" type="presOf" srcId="{0E1B51EA-80A6-4B48-AFF2-65308C8FDD3D}" destId="{0F420810-EFC5-4D5F-912D-2DC4218D14F1}" srcOrd="0" destOrd="0" presId="urn:microsoft.com/office/officeart/2005/8/layout/hChevron3"/>
    <dgm:cxn modelId="{69584969-998A-4AF7-ABB1-EF279EC95EAB}" srcId="{3787BE64-427A-4418-A8B1-A29E5C9FBE09}" destId="{0E1B51EA-80A6-4B48-AFF2-65308C8FDD3D}" srcOrd="1" destOrd="0" parTransId="{B911E303-2C9B-4034-A8A0-2CA94FCE2576}" sibTransId="{F9A76969-EF17-472D-808E-CF1A9619DEB1}"/>
    <dgm:cxn modelId="{2CB5854F-3730-4E3E-B49A-E28248CC1B51}" srcId="{3787BE64-427A-4418-A8B1-A29E5C9FBE09}" destId="{59145C03-DAA4-4F79-91D5-127D1E93808B}" srcOrd="0" destOrd="0" parTransId="{ABBED81D-67DA-4267-A6E3-7CE5E43681A2}" sibTransId="{B91861A5-E2DB-4C41-9AD7-023198FD0DE2}"/>
    <dgm:cxn modelId="{D4395193-9334-44E4-8490-8608C273CF4E}" type="presOf" srcId="{3787BE64-427A-4418-A8B1-A29E5C9FBE09}" destId="{83F41D1C-343D-47BF-A0D8-11CF7FFA428A}" srcOrd="0" destOrd="0" presId="urn:microsoft.com/office/officeart/2005/8/layout/hChevron3"/>
    <dgm:cxn modelId="{C0F3A697-D4D6-473E-8152-2B656E10BD99}" type="presOf" srcId="{22446E51-E950-4107-9458-149B89AE9D8F}" destId="{695BAC08-AB72-46A0-B3EF-4E120BA30B1A}" srcOrd="0" destOrd="1" presId="urn:microsoft.com/office/officeart/2005/8/layout/hChevron3"/>
    <dgm:cxn modelId="{EBDACC98-055A-4A24-B190-96D924FCEB6F}" type="presOf" srcId="{59145C03-DAA4-4F79-91D5-127D1E93808B}" destId="{695BAC08-AB72-46A0-B3EF-4E120BA30B1A}" srcOrd="0" destOrd="0" presId="urn:microsoft.com/office/officeart/2005/8/layout/hChevron3"/>
    <dgm:cxn modelId="{1560FBB5-1CDB-45EF-AE42-7766B2007D58}" srcId="{59145C03-DAA4-4F79-91D5-127D1E93808B}" destId="{22446E51-E950-4107-9458-149B89AE9D8F}" srcOrd="0" destOrd="0" parTransId="{C1E11E73-8B70-46DF-8CD0-9B7DE3A225D1}" sibTransId="{FA946943-3C65-436A-8E75-53B6851B6195}"/>
    <dgm:cxn modelId="{0720FD06-4202-4E03-8C66-4EAFCD86CFF8}" type="presParOf" srcId="{83F41D1C-343D-47BF-A0D8-11CF7FFA428A}" destId="{695BAC08-AB72-46A0-B3EF-4E120BA30B1A}" srcOrd="0" destOrd="0" presId="urn:microsoft.com/office/officeart/2005/8/layout/hChevron3"/>
    <dgm:cxn modelId="{0C220F1C-6EC2-4D77-A535-38B336C186B9}" type="presParOf" srcId="{83F41D1C-343D-47BF-A0D8-11CF7FFA428A}" destId="{F7BE0AA2-DD6B-400A-AD11-9C9DCDEC5CA0}" srcOrd="1" destOrd="0" presId="urn:microsoft.com/office/officeart/2005/8/layout/hChevron3"/>
    <dgm:cxn modelId="{8D9103D5-2C33-4FD4-85F5-C9B6F7B847B1}" type="presParOf" srcId="{83F41D1C-343D-47BF-A0D8-11CF7FFA428A}" destId="{0F420810-EFC5-4D5F-912D-2DC4218D14F1}"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80F156-8BF0-4476-A801-72E3D545AAEE}" type="doc">
      <dgm:prSet loTypeId="urn:microsoft.com/office/officeart/2016/7/layout/VerticalDownArrowProcess" loCatId="process" qsTypeId="urn:microsoft.com/office/officeart/2005/8/quickstyle/simple1" qsCatId="simple" csTypeId="urn:microsoft.com/office/officeart/2005/8/colors/colorful2" csCatId="colorful"/>
      <dgm:spPr/>
      <dgm:t>
        <a:bodyPr/>
        <a:lstStyle/>
        <a:p>
          <a:endParaRPr lang="en-US"/>
        </a:p>
      </dgm:t>
    </dgm:pt>
    <dgm:pt modelId="{429AB9B5-28D7-4DC9-92E2-536D94EE5EB0}">
      <dgm:prSet/>
      <dgm:spPr/>
      <dgm:t>
        <a:bodyPr/>
        <a:lstStyle/>
        <a:p>
          <a:r>
            <a:rPr lang="en-US"/>
            <a:t>Launch</a:t>
          </a:r>
        </a:p>
      </dgm:t>
    </dgm:pt>
    <dgm:pt modelId="{E4BE9303-305C-4D2D-B1FA-BB39214BA4BA}" type="parTrans" cxnId="{CED05D05-E17C-4449-AF49-DE469B884A4F}">
      <dgm:prSet/>
      <dgm:spPr/>
      <dgm:t>
        <a:bodyPr/>
        <a:lstStyle/>
        <a:p>
          <a:endParaRPr lang="en-US"/>
        </a:p>
      </dgm:t>
    </dgm:pt>
    <dgm:pt modelId="{7681764C-C366-4746-86FC-3541F9CACCF1}" type="sibTrans" cxnId="{CED05D05-E17C-4449-AF49-DE469B884A4F}">
      <dgm:prSet/>
      <dgm:spPr/>
      <dgm:t>
        <a:bodyPr/>
        <a:lstStyle/>
        <a:p>
          <a:endParaRPr lang="en-US"/>
        </a:p>
      </dgm:t>
    </dgm:pt>
    <dgm:pt modelId="{9DF8076D-F911-4DB9-9594-5B8560DBC229}">
      <dgm:prSet/>
      <dgm:spPr/>
      <dgm:t>
        <a:bodyPr/>
        <a:lstStyle/>
        <a:p>
          <a:r>
            <a:rPr lang="en-US"/>
            <a:t>Launch SSMS 22.x</a:t>
          </a:r>
        </a:p>
      </dgm:t>
    </dgm:pt>
    <dgm:pt modelId="{2657D999-8DB8-44F3-82F2-7034CE7C9ADB}" type="parTrans" cxnId="{70D6D333-7E36-4064-AA16-44EA4F36DB7F}">
      <dgm:prSet/>
      <dgm:spPr/>
      <dgm:t>
        <a:bodyPr/>
        <a:lstStyle/>
        <a:p>
          <a:endParaRPr lang="en-US"/>
        </a:p>
      </dgm:t>
    </dgm:pt>
    <dgm:pt modelId="{B5C2F3F7-1BD3-4118-916D-510BFB62AC61}" type="sibTrans" cxnId="{70D6D333-7E36-4064-AA16-44EA4F36DB7F}">
      <dgm:prSet/>
      <dgm:spPr/>
      <dgm:t>
        <a:bodyPr/>
        <a:lstStyle/>
        <a:p>
          <a:endParaRPr lang="en-US"/>
        </a:p>
      </dgm:t>
    </dgm:pt>
    <dgm:pt modelId="{1D866EBE-6077-45C5-80E1-ABD3701ADC39}">
      <dgm:prSet/>
      <dgm:spPr/>
      <dgm:t>
        <a:bodyPr/>
        <a:lstStyle/>
        <a:p>
          <a:r>
            <a:rPr lang="en-US"/>
            <a:t>Right-click on</a:t>
          </a:r>
        </a:p>
      </dgm:t>
    </dgm:pt>
    <dgm:pt modelId="{B92E7107-9B36-4F41-87FD-D6DF67DCC525}" type="parTrans" cxnId="{207B0111-9E0A-409C-8E56-B6EC9C312D8B}">
      <dgm:prSet/>
      <dgm:spPr/>
      <dgm:t>
        <a:bodyPr/>
        <a:lstStyle/>
        <a:p>
          <a:endParaRPr lang="en-US"/>
        </a:p>
      </dgm:t>
    </dgm:pt>
    <dgm:pt modelId="{2C30EDCD-1B7E-41DA-BABA-D3D13B7B90EB}" type="sibTrans" cxnId="{207B0111-9E0A-409C-8E56-B6EC9C312D8B}">
      <dgm:prSet/>
      <dgm:spPr/>
      <dgm:t>
        <a:bodyPr/>
        <a:lstStyle/>
        <a:p>
          <a:endParaRPr lang="en-US"/>
        </a:p>
      </dgm:t>
    </dgm:pt>
    <dgm:pt modelId="{3C8A48A0-7EF3-449D-9BE5-835473921402}">
      <dgm:prSet/>
      <dgm:spPr/>
      <dgm:t>
        <a:bodyPr/>
        <a:lstStyle/>
        <a:p>
          <a:r>
            <a:rPr lang="en-US"/>
            <a:t>Right-click on "Database"</a:t>
          </a:r>
        </a:p>
      </dgm:t>
    </dgm:pt>
    <dgm:pt modelId="{5C419254-E971-4BAC-859D-176D3BA3E617}" type="parTrans" cxnId="{F3E4B644-275F-478D-B87D-7AEE5106A921}">
      <dgm:prSet/>
      <dgm:spPr/>
      <dgm:t>
        <a:bodyPr/>
        <a:lstStyle/>
        <a:p>
          <a:endParaRPr lang="en-US"/>
        </a:p>
      </dgm:t>
    </dgm:pt>
    <dgm:pt modelId="{6F88E55F-2C10-4820-8571-61BB50ED49F1}" type="sibTrans" cxnId="{F3E4B644-275F-478D-B87D-7AEE5106A921}">
      <dgm:prSet/>
      <dgm:spPr/>
      <dgm:t>
        <a:bodyPr/>
        <a:lstStyle/>
        <a:p>
          <a:endParaRPr lang="en-US"/>
        </a:p>
      </dgm:t>
    </dgm:pt>
    <dgm:pt modelId="{1C9A2729-F7AC-4CC8-9C27-6341D8D51C12}">
      <dgm:prSet/>
      <dgm:spPr/>
      <dgm:t>
        <a:bodyPr/>
        <a:lstStyle/>
        <a:p>
          <a:r>
            <a:rPr lang="en-US"/>
            <a:t>Choose</a:t>
          </a:r>
        </a:p>
      </dgm:t>
    </dgm:pt>
    <dgm:pt modelId="{763E2C4E-6DFA-4A81-904C-4676F02A9FA4}" type="parTrans" cxnId="{3604EFA9-50E2-4220-8FF7-A39D2585C366}">
      <dgm:prSet/>
      <dgm:spPr/>
      <dgm:t>
        <a:bodyPr/>
        <a:lstStyle/>
        <a:p>
          <a:endParaRPr lang="en-US"/>
        </a:p>
      </dgm:t>
    </dgm:pt>
    <dgm:pt modelId="{C7A463BE-88EE-4BC7-8E07-32A922A3A7FB}" type="sibTrans" cxnId="{3604EFA9-50E2-4220-8FF7-A39D2585C366}">
      <dgm:prSet/>
      <dgm:spPr/>
      <dgm:t>
        <a:bodyPr/>
        <a:lstStyle/>
        <a:p>
          <a:endParaRPr lang="en-US"/>
        </a:p>
      </dgm:t>
    </dgm:pt>
    <dgm:pt modelId="{1754C8D6-2B92-4C00-B2E5-400E2C24F4C6}">
      <dgm:prSet/>
      <dgm:spPr/>
      <dgm:t>
        <a:bodyPr/>
        <a:lstStyle/>
        <a:p>
          <a:r>
            <a:rPr lang="en-US"/>
            <a:t>Choose "Import Data-tier Application"</a:t>
          </a:r>
        </a:p>
      </dgm:t>
    </dgm:pt>
    <dgm:pt modelId="{53B6E4C8-A33F-4D70-89E7-65A66E2EC373}" type="parTrans" cxnId="{FF6010F8-46A0-40B9-9C38-B900552F4B86}">
      <dgm:prSet/>
      <dgm:spPr/>
      <dgm:t>
        <a:bodyPr/>
        <a:lstStyle/>
        <a:p>
          <a:endParaRPr lang="en-US"/>
        </a:p>
      </dgm:t>
    </dgm:pt>
    <dgm:pt modelId="{80F24478-E31F-4074-A507-197E8939F5FC}" type="sibTrans" cxnId="{FF6010F8-46A0-40B9-9C38-B900552F4B86}">
      <dgm:prSet/>
      <dgm:spPr/>
      <dgm:t>
        <a:bodyPr/>
        <a:lstStyle/>
        <a:p>
          <a:endParaRPr lang="en-US"/>
        </a:p>
      </dgm:t>
    </dgm:pt>
    <dgm:pt modelId="{D8B62B80-E5E6-442F-973A-5A2580182AD7}" type="pres">
      <dgm:prSet presAssocID="{EF80F156-8BF0-4476-A801-72E3D545AAEE}" presName="Name0" presStyleCnt="0">
        <dgm:presLayoutVars>
          <dgm:dir/>
          <dgm:animLvl val="lvl"/>
          <dgm:resizeHandles val="exact"/>
        </dgm:presLayoutVars>
      </dgm:prSet>
      <dgm:spPr/>
    </dgm:pt>
    <dgm:pt modelId="{212C8FC6-B827-4F0D-A742-F24E770B150E}" type="pres">
      <dgm:prSet presAssocID="{1C9A2729-F7AC-4CC8-9C27-6341D8D51C12}" presName="boxAndChildren" presStyleCnt="0"/>
      <dgm:spPr/>
    </dgm:pt>
    <dgm:pt modelId="{CA93C09B-D1DA-4835-AEBF-B7BEF9BC0D3B}" type="pres">
      <dgm:prSet presAssocID="{1C9A2729-F7AC-4CC8-9C27-6341D8D51C12}" presName="parentTextBox" presStyleLbl="alignNode1" presStyleIdx="0" presStyleCnt="3"/>
      <dgm:spPr/>
    </dgm:pt>
    <dgm:pt modelId="{FC6E2AF0-DEED-4D24-BB37-6D5C3C7761CC}" type="pres">
      <dgm:prSet presAssocID="{1C9A2729-F7AC-4CC8-9C27-6341D8D51C12}" presName="descendantBox" presStyleLbl="bgAccFollowNode1" presStyleIdx="0" presStyleCnt="3"/>
      <dgm:spPr/>
    </dgm:pt>
    <dgm:pt modelId="{FAEE525B-F866-4184-B3BE-BBB69DB840CD}" type="pres">
      <dgm:prSet presAssocID="{2C30EDCD-1B7E-41DA-BABA-D3D13B7B90EB}" presName="sp" presStyleCnt="0"/>
      <dgm:spPr/>
    </dgm:pt>
    <dgm:pt modelId="{A55DC272-FA2E-403E-81DC-37873F945833}" type="pres">
      <dgm:prSet presAssocID="{1D866EBE-6077-45C5-80E1-ABD3701ADC39}" presName="arrowAndChildren" presStyleCnt="0"/>
      <dgm:spPr/>
    </dgm:pt>
    <dgm:pt modelId="{2F320D0D-24FE-4878-867A-5EFF9B5F28D1}" type="pres">
      <dgm:prSet presAssocID="{1D866EBE-6077-45C5-80E1-ABD3701ADC39}" presName="parentTextArrow" presStyleLbl="node1" presStyleIdx="0" presStyleCnt="0"/>
      <dgm:spPr/>
    </dgm:pt>
    <dgm:pt modelId="{BAFAF11F-DBF5-4457-A725-5D40FEAAACAC}" type="pres">
      <dgm:prSet presAssocID="{1D866EBE-6077-45C5-80E1-ABD3701ADC39}" presName="arrow" presStyleLbl="alignNode1" presStyleIdx="1" presStyleCnt="3"/>
      <dgm:spPr/>
    </dgm:pt>
    <dgm:pt modelId="{09F84F50-16F1-4F38-AC75-1FBF61094676}" type="pres">
      <dgm:prSet presAssocID="{1D866EBE-6077-45C5-80E1-ABD3701ADC39}" presName="descendantArrow" presStyleLbl="bgAccFollowNode1" presStyleIdx="1" presStyleCnt="3"/>
      <dgm:spPr/>
    </dgm:pt>
    <dgm:pt modelId="{CCC84F03-0226-4657-B8D4-6C74A47F1BD3}" type="pres">
      <dgm:prSet presAssocID="{7681764C-C366-4746-86FC-3541F9CACCF1}" presName="sp" presStyleCnt="0"/>
      <dgm:spPr/>
    </dgm:pt>
    <dgm:pt modelId="{03683F4C-E7C1-4D09-90A5-B212469D1B4D}" type="pres">
      <dgm:prSet presAssocID="{429AB9B5-28D7-4DC9-92E2-536D94EE5EB0}" presName="arrowAndChildren" presStyleCnt="0"/>
      <dgm:spPr/>
    </dgm:pt>
    <dgm:pt modelId="{35D0B164-E3BE-4B1F-9B0B-6FF72DD282F0}" type="pres">
      <dgm:prSet presAssocID="{429AB9B5-28D7-4DC9-92E2-536D94EE5EB0}" presName="parentTextArrow" presStyleLbl="node1" presStyleIdx="0" presStyleCnt="0"/>
      <dgm:spPr/>
    </dgm:pt>
    <dgm:pt modelId="{3D934CC9-F819-4A07-9BDE-A03298BEFFA4}" type="pres">
      <dgm:prSet presAssocID="{429AB9B5-28D7-4DC9-92E2-536D94EE5EB0}" presName="arrow" presStyleLbl="alignNode1" presStyleIdx="2" presStyleCnt="3"/>
      <dgm:spPr/>
    </dgm:pt>
    <dgm:pt modelId="{9C11D0EF-A356-46E1-A694-937222A31D45}" type="pres">
      <dgm:prSet presAssocID="{429AB9B5-28D7-4DC9-92E2-536D94EE5EB0}" presName="descendantArrow" presStyleLbl="bgAccFollowNode1" presStyleIdx="2" presStyleCnt="3"/>
      <dgm:spPr/>
    </dgm:pt>
  </dgm:ptLst>
  <dgm:cxnLst>
    <dgm:cxn modelId="{CED05D05-E17C-4449-AF49-DE469B884A4F}" srcId="{EF80F156-8BF0-4476-A801-72E3D545AAEE}" destId="{429AB9B5-28D7-4DC9-92E2-536D94EE5EB0}" srcOrd="0" destOrd="0" parTransId="{E4BE9303-305C-4D2D-B1FA-BB39214BA4BA}" sibTransId="{7681764C-C366-4746-86FC-3541F9CACCF1}"/>
    <dgm:cxn modelId="{207B0111-9E0A-409C-8E56-B6EC9C312D8B}" srcId="{EF80F156-8BF0-4476-A801-72E3D545AAEE}" destId="{1D866EBE-6077-45C5-80E1-ABD3701ADC39}" srcOrd="1" destOrd="0" parTransId="{B92E7107-9B36-4F41-87FD-D6DF67DCC525}" sibTransId="{2C30EDCD-1B7E-41DA-BABA-D3D13B7B90EB}"/>
    <dgm:cxn modelId="{1FA30A28-FC6C-467B-BF20-AC81973850BB}" type="presOf" srcId="{1D866EBE-6077-45C5-80E1-ABD3701ADC39}" destId="{BAFAF11F-DBF5-4457-A725-5D40FEAAACAC}" srcOrd="1" destOrd="0" presId="urn:microsoft.com/office/officeart/2016/7/layout/VerticalDownArrowProcess"/>
    <dgm:cxn modelId="{70D6D333-7E36-4064-AA16-44EA4F36DB7F}" srcId="{429AB9B5-28D7-4DC9-92E2-536D94EE5EB0}" destId="{9DF8076D-F911-4DB9-9594-5B8560DBC229}" srcOrd="0" destOrd="0" parTransId="{2657D999-8DB8-44F3-82F2-7034CE7C9ADB}" sibTransId="{B5C2F3F7-1BD3-4118-916D-510BFB62AC61}"/>
    <dgm:cxn modelId="{21B58234-09AD-4463-961F-EFF8CD53436E}" type="presOf" srcId="{9DF8076D-F911-4DB9-9594-5B8560DBC229}" destId="{9C11D0EF-A356-46E1-A694-937222A31D45}" srcOrd="0" destOrd="0" presId="urn:microsoft.com/office/officeart/2016/7/layout/VerticalDownArrowProcess"/>
    <dgm:cxn modelId="{F3E4B644-275F-478D-B87D-7AEE5106A921}" srcId="{1D866EBE-6077-45C5-80E1-ABD3701ADC39}" destId="{3C8A48A0-7EF3-449D-9BE5-835473921402}" srcOrd="0" destOrd="0" parTransId="{5C419254-E971-4BAC-859D-176D3BA3E617}" sibTransId="{6F88E55F-2C10-4820-8571-61BB50ED49F1}"/>
    <dgm:cxn modelId="{C96DDD67-D8AA-4DDE-83A1-5FB815018412}" type="presOf" srcId="{429AB9B5-28D7-4DC9-92E2-536D94EE5EB0}" destId="{35D0B164-E3BE-4B1F-9B0B-6FF72DD282F0}" srcOrd="0" destOrd="0" presId="urn:microsoft.com/office/officeart/2016/7/layout/VerticalDownArrowProcess"/>
    <dgm:cxn modelId="{8AC2E18D-B2C8-40F4-87A9-3A7B781B75A4}" type="presOf" srcId="{EF80F156-8BF0-4476-A801-72E3D545AAEE}" destId="{D8B62B80-E5E6-442F-973A-5A2580182AD7}" srcOrd="0" destOrd="0" presId="urn:microsoft.com/office/officeart/2016/7/layout/VerticalDownArrowProcess"/>
    <dgm:cxn modelId="{08902399-4F97-4770-9F24-E6F8C7CA33CF}" type="presOf" srcId="{1754C8D6-2B92-4C00-B2E5-400E2C24F4C6}" destId="{FC6E2AF0-DEED-4D24-BB37-6D5C3C7761CC}" srcOrd="0" destOrd="0" presId="urn:microsoft.com/office/officeart/2016/7/layout/VerticalDownArrowProcess"/>
    <dgm:cxn modelId="{E2E12F9F-AC93-4A66-8D77-75BBB75F668E}" type="presOf" srcId="{3C8A48A0-7EF3-449D-9BE5-835473921402}" destId="{09F84F50-16F1-4F38-AC75-1FBF61094676}" srcOrd="0" destOrd="0" presId="urn:microsoft.com/office/officeart/2016/7/layout/VerticalDownArrowProcess"/>
    <dgm:cxn modelId="{0445AAA2-7B6A-4B51-9B87-3027D4957500}" type="presOf" srcId="{1C9A2729-F7AC-4CC8-9C27-6341D8D51C12}" destId="{CA93C09B-D1DA-4835-AEBF-B7BEF9BC0D3B}" srcOrd="0" destOrd="0" presId="urn:microsoft.com/office/officeart/2016/7/layout/VerticalDownArrowProcess"/>
    <dgm:cxn modelId="{3604EFA9-50E2-4220-8FF7-A39D2585C366}" srcId="{EF80F156-8BF0-4476-A801-72E3D545AAEE}" destId="{1C9A2729-F7AC-4CC8-9C27-6341D8D51C12}" srcOrd="2" destOrd="0" parTransId="{763E2C4E-6DFA-4A81-904C-4676F02A9FA4}" sibTransId="{C7A463BE-88EE-4BC7-8E07-32A922A3A7FB}"/>
    <dgm:cxn modelId="{604A46E6-AF78-41FA-8B1A-C593B2D8E1E9}" type="presOf" srcId="{429AB9B5-28D7-4DC9-92E2-536D94EE5EB0}" destId="{3D934CC9-F819-4A07-9BDE-A03298BEFFA4}" srcOrd="1" destOrd="0" presId="urn:microsoft.com/office/officeart/2016/7/layout/VerticalDownArrowProcess"/>
    <dgm:cxn modelId="{CE9146EB-191F-4E43-831F-3073CCE8155A}" type="presOf" srcId="{1D866EBE-6077-45C5-80E1-ABD3701ADC39}" destId="{2F320D0D-24FE-4878-867A-5EFF9B5F28D1}" srcOrd="0" destOrd="0" presId="urn:microsoft.com/office/officeart/2016/7/layout/VerticalDownArrowProcess"/>
    <dgm:cxn modelId="{FF6010F8-46A0-40B9-9C38-B900552F4B86}" srcId="{1C9A2729-F7AC-4CC8-9C27-6341D8D51C12}" destId="{1754C8D6-2B92-4C00-B2E5-400E2C24F4C6}" srcOrd="0" destOrd="0" parTransId="{53B6E4C8-A33F-4D70-89E7-65A66E2EC373}" sibTransId="{80F24478-E31F-4074-A507-197E8939F5FC}"/>
    <dgm:cxn modelId="{35919FFA-C478-4DCB-928E-2118D4A9A6E7}" type="presParOf" srcId="{D8B62B80-E5E6-442F-973A-5A2580182AD7}" destId="{212C8FC6-B827-4F0D-A742-F24E770B150E}" srcOrd="0" destOrd="0" presId="urn:microsoft.com/office/officeart/2016/7/layout/VerticalDownArrowProcess"/>
    <dgm:cxn modelId="{BD9956A7-BB3F-4965-AD18-D578C2471BD3}" type="presParOf" srcId="{212C8FC6-B827-4F0D-A742-F24E770B150E}" destId="{CA93C09B-D1DA-4835-AEBF-B7BEF9BC0D3B}" srcOrd="0" destOrd="0" presId="urn:microsoft.com/office/officeart/2016/7/layout/VerticalDownArrowProcess"/>
    <dgm:cxn modelId="{683CDC78-EF9F-4AC5-B9D6-9BDB2EE38613}" type="presParOf" srcId="{212C8FC6-B827-4F0D-A742-F24E770B150E}" destId="{FC6E2AF0-DEED-4D24-BB37-6D5C3C7761CC}" srcOrd="1" destOrd="0" presId="urn:microsoft.com/office/officeart/2016/7/layout/VerticalDownArrowProcess"/>
    <dgm:cxn modelId="{36986A73-A931-481B-8580-AF1BD9445C29}" type="presParOf" srcId="{D8B62B80-E5E6-442F-973A-5A2580182AD7}" destId="{FAEE525B-F866-4184-B3BE-BBB69DB840CD}" srcOrd="1" destOrd="0" presId="urn:microsoft.com/office/officeart/2016/7/layout/VerticalDownArrowProcess"/>
    <dgm:cxn modelId="{6A33E689-E75C-46DF-BD3C-D6D34388A3B1}" type="presParOf" srcId="{D8B62B80-E5E6-442F-973A-5A2580182AD7}" destId="{A55DC272-FA2E-403E-81DC-37873F945833}" srcOrd="2" destOrd="0" presId="urn:microsoft.com/office/officeart/2016/7/layout/VerticalDownArrowProcess"/>
    <dgm:cxn modelId="{2BE05A8C-3D19-4FC9-A316-94131979241D}" type="presParOf" srcId="{A55DC272-FA2E-403E-81DC-37873F945833}" destId="{2F320D0D-24FE-4878-867A-5EFF9B5F28D1}" srcOrd="0" destOrd="0" presId="urn:microsoft.com/office/officeart/2016/7/layout/VerticalDownArrowProcess"/>
    <dgm:cxn modelId="{E8B7794E-15FA-4973-ABE5-AB4836811070}" type="presParOf" srcId="{A55DC272-FA2E-403E-81DC-37873F945833}" destId="{BAFAF11F-DBF5-4457-A725-5D40FEAAACAC}" srcOrd="1" destOrd="0" presId="urn:microsoft.com/office/officeart/2016/7/layout/VerticalDownArrowProcess"/>
    <dgm:cxn modelId="{AB15AFEB-0C0B-4220-9583-08EDDE9D9A32}" type="presParOf" srcId="{A55DC272-FA2E-403E-81DC-37873F945833}" destId="{09F84F50-16F1-4F38-AC75-1FBF61094676}" srcOrd="2" destOrd="0" presId="urn:microsoft.com/office/officeart/2016/7/layout/VerticalDownArrowProcess"/>
    <dgm:cxn modelId="{4CC4E1C8-02FA-4198-90D6-2976526E8A35}" type="presParOf" srcId="{D8B62B80-E5E6-442F-973A-5A2580182AD7}" destId="{CCC84F03-0226-4657-B8D4-6C74A47F1BD3}" srcOrd="3" destOrd="0" presId="urn:microsoft.com/office/officeart/2016/7/layout/VerticalDownArrowProcess"/>
    <dgm:cxn modelId="{C44C6AAC-3BF1-411F-89AC-CC1107035514}" type="presParOf" srcId="{D8B62B80-E5E6-442F-973A-5A2580182AD7}" destId="{03683F4C-E7C1-4D09-90A5-B212469D1B4D}" srcOrd="4" destOrd="0" presId="urn:microsoft.com/office/officeart/2016/7/layout/VerticalDownArrowProcess"/>
    <dgm:cxn modelId="{9E1C29BA-6AF8-4BFC-9716-B757A50B3A6C}" type="presParOf" srcId="{03683F4C-E7C1-4D09-90A5-B212469D1B4D}" destId="{35D0B164-E3BE-4B1F-9B0B-6FF72DD282F0}" srcOrd="0" destOrd="0" presId="urn:microsoft.com/office/officeart/2016/7/layout/VerticalDownArrowProcess"/>
    <dgm:cxn modelId="{B58328BE-6414-4610-B8F0-C7391EF68E59}" type="presParOf" srcId="{03683F4C-E7C1-4D09-90A5-B212469D1B4D}" destId="{3D934CC9-F819-4A07-9BDE-A03298BEFFA4}" srcOrd="1" destOrd="0" presId="urn:microsoft.com/office/officeart/2016/7/layout/VerticalDownArrowProcess"/>
    <dgm:cxn modelId="{3731B540-266A-4509-9B2D-54E3EB70C269}" type="presParOf" srcId="{03683F4C-E7C1-4D09-90A5-B212469D1B4D}" destId="{9C11D0EF-A356-46E1-A694-937222A31D45}"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6C6B2-A5EE-4969-B4E2-12979756DF66}">
      <dsp:nvSpPr>
        <dsp:cNvPr id="0" name=""/>
        <dsp:cNvSpPr/>
      </dsp:nvSpPr>
      <dsp:spPr>
        <a:xfrm>
          <a:off x="3283" y="52941"/>
          <a:ext cx="3201553" cy="6048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CA" sz="2100" b="1" i="0" kern="1200"/>
            <a:t>.bak file</a:t>
          </a:r>
          <a:r>
            <a:rPr lang="en-CA" sz="2100" b="0" i="0" kern="1200"/>
            <a:t>:</a:t>
          </a:r>
          <a:endParaRPr lang="en-US" sz="2100" kern="1200"/>
        </a:p>
      </dsp:txBody>
      <dsp:txXfrm>
        <a:off x="3283" y="52941"/>
        <a:ext cx="3201553" cy="604800"/>
      </dsp:txXfrm>
    </dsp:sp>
    <dsp:sp modelId="{A05C40AC-5A53-42A4-BF7F-CB5637BEB688}">
      <dsp:nvSpPr>
        <dsp:cNvPr id="0" name=""/>
        <dsp:cNvSpPr/>
      </dsp:nvSpPr>
      <dsp:spPr>
        <a:xfrm>
          <a:off x="3283" y="657741"/>
          <a:ext cx="3201553" cy="186265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b="0" i="0" kern="1200"/>
            <a:t>Traditional backup method</a:t>
          </a:r>
          <a:endParaRPr lang="en-US" sz="2100" kern="1200"/>
        </a:p>
        <a:p>
          <a:pPr marL="228600" lvl="1" indent="-228600" algn="l" defTabSz="933450">
            <a:lnSpc>
              <a:spcPct val="90000"/>
            </a:lnSpc>
            <a:spcBef>
              <a:spcPct val="0"/>
            </a:spcBef>
            <a:spcAft>
              <a:spcPct val="15000"/>
            </a:spcAft>
            <a:buChar char="•"/>
          </a:pPr>
          <a:r>
            <a:rPr lang="en-CA" sz="2100" b="0" i="0" kern="1200"/>
            <a:t>Larger in size</a:t>
          </a:r>
          <a:endParaRPr lang="en-US" sz="2100" kern="1200"/>
        </a:p>
      </dsp:txBody>
      <dsp:txXfrm>
        <a:off x="3283" y="657741"/>
        <a:ext cx="3201553" cy="1862654"/>
      </dsp:txXfrm>
    </dsp:sp>
    <dsp:sp modelId="{A486E7B0-F505-42D7-B61D-920B8BAD18B7}">
      <dsp:nvSpPr>
        <dsp:cNvPr id="0" name=""/>
        <dsp:cNvSpPr/>
      </dsp:nvSpPr>
      <dsp:spPr>
        <a:xfrm>
          <a:off x="3653054" y="52941"/>
          <a:ext cx="3201553" cy="604800"/>
        </a:xfrm>
        <a:prstGeom prst="rect">
          <a:avLst/>
        </a:prstGeom>
        <a:solidFill>
          <a:schemeClr val="accent5">
            <a:hueOff val="761452"/>
            <a:satOff val="341"/>
            <a:lumOff val="-3431"/>
            <a:alphaOff val="0"/>
          </a:schemeClr>
        </a:solidFill>
        <a:ln w="12700" cap="flat" cmpd="sng" algn="ctr">
          <a:solidFill>
            <a:schemeClr val="accent5">
              <a:hueOff val="761452"/>
              <a:satOff val="341"/>
              <a:lumOff val="-3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CA" sz="2100" b="1" i="0" kern="1200"/>
            <a:t>.bacpac file</a:t>
          </a:r>
          <a:r>
            <a:rPr lang="en-CA" sz="2100" b="0" i="0" kern="1200"/>
            <a:t>:</a:t>
          </a:r>
          <a:endParaRPr lang="en-US" sz="2100" kern="1200"/>
        </a:p>
      </dsp:txBody>
      <dsp:txXfrm>
        <a:off x="3653054" y="52941"/>
        <a:ext cx="3201553" cy="604800"/>
      </dsp:txXfrm>
    </dsp:sp>
    <dsp:sp modelId="{A9F13DE1-3ABE-45E5-946E-99B79002E5AE}">
      <dsp:nvSpPr>
        <dsp:cNvPr id="0" name=""/>
        <dsp:cNvSpPr/>
      </dsp:nvSpPr>
      <dsp:spPr>
        <a:xfrm>
          <a:off x="3653054" y="657741"/>
          <a:ext cx="3201553" cy="1862654"/>
        </a:xfrm>
        <a:prstGeom prst="rect">
          <a:avLst/>
        </a:prstGeom>
        <a:solidFill>
          <a:schemeClr val="accent5">
            <a:tint val="40000"/>
            <a:alpha val="90000"/>
            <a:hueOff val="963190"/>
            <a:satOff val="-646"/>
            <a:lumOff val="-563"/>
            <a:alphaOff val="0"/>
          </a:schemeClr>
        </a:solidFill>
        <a:ln w="12700" cap="flat" cmpd="sng" algn="ctr">
          <a:solidFill>
            <a:schemeClr val="accent5">
              <a:tint val="40000"/>
              <a:alpha val="90000"/>
              <a:hueOff val="963190"/>
              <a:satOff val="-646"/>
              <a:lumOff val="-5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b="0" i="0" kern="1200"/>
            <a:t>Improved compression</a:t>
          </a:r>
          <a:endParaRPr lang="en-US" sz="2100" kern="1200"/>
        </a:p>
        <a:p>
          <a:pPr marL="228600" lvl="1" indent="-228600" algn="l" defTabSz="933450">
            <a:lnSpc>
              <a:spcPct val="90000"/>
            </a:lnSpc>
            <a:spcBef>
              <a:spcPct val="0"/>
            </a:spcBef>
            <a:spcAft>
              <a:spcPct val="15000"/>
            </a:spcAft>
            <a:buChar char="•"/>
          </a:pPr>
          <a:r>
            <a:rPr lang="en-CA" sz="2100" b="0" i="0" kern="1200"/>
            <a:t>Smaller size compared to .bak file</a:t>
          </a:r>
          <a:endParaRPr lang="en-US" sz="2100" kern="1200"/>
        </a:p>
      </dsp:txBody>
      <dsp:txXfrm>
        <a:off x="3653054" y="657741"/>
        <a:ext cx="3201553" cy="1862654"/>
      </dsp:txXfrm>
    </dsp:sp>
    <dsp:sp modelId="{D9096541-A3AB-4D39-A9B5-7435E3FAAB4B}">
      <dsp:nvSpPr>
        <dsp:cNvPr id="0" name=""/>
        <dsp:cNvSpPr/>
      </dsp:nvSpPr>
      <dsp:spPr>
        <a:xfrm>
          <a:off x="7302825" y="52941"/>
          <a:ext cx="3201553" cy="604800"/>
        </a:xfrm>
        <a:prstGeom prst="rect">
          <a:avLst/>
        </a:prstGeom>
        <a:solidFill>
          <a:schemeClr val="accent5">
            <a:hueOff val="1522905"/>
            <a:satOff val="683"/>
            <a:lumOff val="-6862"/>
            <a:alphaOff val="0"/>
          </a:schemeClr>
        </a:solidFill>
        <a:ln w="12700" cap="flat" cmpd="sng" algn="ctr">
          <a:solidFill>
            <a:schemeClr val="accent5">
              <a:hueOff val="1522905"/>
              <a:satOff val="683"/>
              <a:lumOff val="-6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CA" sz="2100" b="1" i="0" kern="1200"/>
            <a:t>.dacpac file</a:t>
          </a:r>
          <a:r>
            <a:rPr lang="en-CA" sz="2100" b="0" i="0" kern="1200"/>
            <a:t>:</a:t>
          </a:r>
          <a:endParaRPr lang="en-US" sz="2100" kern="1200"/>
        </a:p>
      </dsp:txBody>
      <dsp:txXfrm>
        <a:off x="7302825" y="52941"/>
        <a:ext cx="3201553" cy="604800"/>
      </dsp:txXfrm>
    </dsp:sp>
    <dsp:sp modelId="{86BE327F-A987-4176-9188-1D4A74E2681C}">
      <dsp:nvSpPr>
        <dsp:cNvPr id="0" name=""/>
        <dsp:cNvSpPr/>
      </dsp:nvSpPr>
      <dsp:spPr>
        <a:xfrm>
          <a:off x="7302825" y="657741"/>
          <a:ext cx="3201553" cy="1862654"/>
        </a:xfrm>
        <a:prstGeom prst="rect">
          <a:avLst/>
        </a:prstGeom>
        <a:solidFill>
          <a:schemeClr val="accent5">
            <a:tint val="40000"/>
            <a:alpha val="90000"/>
            <a:hueOff val="1926379"/>
            <a:satOff val="-1293"/>
            <a:lumOff val="-1125"/>
            <a:alphaOff val="0"/>
          </a:schemeClr>
        </a:solidFill>
        <a:ln w="12700" cap="flat" cmpd="sng" algn="ctr">
          <a:solidFill>
            <a:schemeClr val="accent5">
              <a:tint val="40000"/>
              <a:alpha val="90000"/>
              <a:hueOff val="1926379"/>
              <a:satOff val="-1293"/>
              <a:lumOff val="-11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CA" sz="2100" b="0" i="0" kern="1200"/>
            <a:t>Even smaller than .bacpac</a:t>
          </a:r>
          <a:endParaRPr lang="en-US" sz="2100" kern="1200"/>
        </a:p>
        <a:p>
          <a:pPr marL="228600" lvl="1" indent="-228600" algn="l" defTabSz="933450">
            <a:lnSpc>
              <a:spcPct val="90000"/>
            </a:lnSpc>
            <a:spcBef>
              <a:spcPct val="0"/>
            </a:spcBef>
            <a:spcAft>
              <a:spcPct val="15000"/>
            </a:spcAft>
            <a:buChar char="•"/>
          </a:pPr>
          <a:r>
            <a:rPr lang="en-CA" sz="2100" b="0" i="0" kern="1200"/>
            <a:t>Originates from Visual Studio's "database project"</a:t>
          </a:r>
          <a:endParaRPr lang="en-US" sz="2100" kern="1200"/>
        </a:p>
      </dsp:txBody>
      <dsp:txXfrm>
        <a:off x="7302825" y="657741"/>
        <a:ext cx="3201553" cy="1862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BAC08-AB72-46A0-B3EF-4E120BA30B1A}">
      <dsp:nvSpPr>
        <dsp:cNvPr id="0" name=""/>
        <dsp:cNvSpPr/>
      </dsp:nvSpPr>
      <dsp:spPr>
        <a:xfrm>
          <a:off x="8209" y="0"/>
          <a:ext cx="5828469" cy="2573337"/>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15" tIns="101600" rIns="822462" bIns="101600" numCol="1" spcCol="1270" anchor="t" anchorCtr="0">
          <a:noAutofit/>
        </a:bodyPr>
        <a:lstStyle/>
        <a:p>
          <a:pPr marL="0" lvl="0" indent="0" algn="l" defTabSz="1778000">
            <a:lnSpc>
              <a:spcPct val="90000"/>
            </a:lnSpc>
            <a:spcBef>
              <a:spcPct val="0"/>
            </a:spcBef>
            <a:spcAft>
              <a:spcPct val="35000"/>
            </a:spcAft>
            <a:buNone/>
          </a:pPr>
          <a:r>
            <a:rPr lang="en-US" sz="4000" b="0" i="0" kern="1200"/>
            <a:t>Universal restoration:</a:t>
          </a:r>
          <a:endParaRPr lang="en-US" sz="4000" kern="1200"/>
        </a:p>
        <a:p>
          <a:pPr marL="285750" lvl="1" indent="-285750" algn="l" defTabSz="1377950">
            <a:lnSpc>
              <a:spcPct val="90000"/>
            </a:lnSpc>
            <a:spcBef>
              <a:spcPct val="0"/>
            </a:spcBef>
            <a:spcAft>
              <a:spcPct val="15000"/>
            </a:spcAft>
            <a:buChar char="•"/>
          </a:pPr>
          <a:r>
            <a:rPr lang="en-US" sz="3100" b="0" i="0" kern="1200" dirty="0"/>
            <a:t>Can restore on any location on your system</a:t>
          </a:r>
          <a:endParaRPr lang="en-US" sz="3100" kern="1200" dirty="0"/>
        </a:p>
      </dsp:txBody>
      <dsp:txXfrm>
        <a:off x="8209" y="0"/>
        <a:ext cx="5506802" cy="2573337"/>
      </dsp:txXfrm>
    </dsp:sp>
    <dsp:sp modelId="{0F420810-EFC5-4D5F-912D-2DC4218D14F1}">
      <dsp:nvSpPr>
        <dsp:cNvPr id="0" name=""/>
        <dsp:cNvSpPr/>
      </dsp:nvSpPr>
      <dsp:spPr>
        <a:xfrm>
          <a:off x="4670984" y="0"/>
          <a:ext cx="5828469" cy="2573337"/>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15" tIns="101600" rIns="205615" bIns="101600" numCol="1" spcCol="1270" anchor="ctr" anchorCtr="0">
          <a:noAutofit/>
        </a:bodyPr>
        <a:lstStyle/>
        <a:p>
          <a:pPr marL="0" lvl="0" indent="0" algn="ctr" defTabSz="1778000">
            <a:lnSpc>
              <a:spcPct val="90000"/>
            </a:lnSpc>
            <a:spcBef>
              <a:spcPct val="0"/>
            </a:spcBef>
            <a:spcAft>
              <a:spcPct val="35000"/>
            </a:spcAft>
            <a:buNone/>
          </a:pPr>
          <a:r>
            <a:rPr lang="en-US" sz="4000" b="1" i="0" kern="1200" dirty="0"/>
            <a:t>Note:</a:t>
          </a:r>
          <a:r>
            <a:rPr lang="en-US" sz="4000" b="0" i="0" kern="1200" dirty="0"/>
            <a:t> .</a:t>
          </a:r>
          <a:r>
            <a:rPr lang="en-US" sz="4000" b="0" i="0" kern="1200" dirty="0" err="1"/>
            <a:t>bak</a:t>
          </a:r>
          <a:r>
            <a:rPr lang="en-US" sz="4000" b="0" i="0" kern="1200" dirty="0"/>
            <a:t> files have restoration restrictions</a:t>
          </a:r>
          <a:endParaRPr lang="en-US" sz="4000" kern="1200" dirty="0"/>
        </a:p>
      </dsp:txBody>
      <dsp:txXfrm>
        <a:off x="5314318" y="0"/>
        <a:ext cx="4541801" cy="2573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3C09B-D1DA-4835-AEBF-B7BEF9BC0D3B}">
      <dsp:nvSpPr>
        <dsp:cNvPr id="0" name=""/>
        <dsp:cNvSpPr/>
      </dsp:nvSpPr>
      <dsp:spPr>
        <a:xfrm>
          <a:off x="0" y="4204084"/>
          <a:ext cx="1708293" cy="137987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494" tIns="220472" rIns="121494" bIns="220472" numCol="1" spcCol="1270" anchor="ctr" anchorCtr="0">
          <a:noAutofit/>
        </a:bodyPr>
        <a:lstStyle/>
        <a:p>
          <a:pPr marL="0" lvl="0" indent="0" algn="ctr" defTabSz="1377950">
            <a:lnSpc>
              <a:spcPct val="90000"/>
            </a:lnSpc>
            <a:spcBef>
              <a:spcPct val="0"/>
            </a:spcBef>
            <a:spcAft>
              <a:spcPct val="35000"/>
            </a:spcAft>
            <a:buNone/>
          </a:pPr>
          <a:r>
            <a:rPr lang="en-US" sz="3100" kern="1200"/>
            <a:t>Choose</a:t>
          </a:r>
        </a:p>
      </dsp:txBody>
      <dsp:txXfrm>
        <a:off x="0" y="4204084"/>
        <a:ext cx="1708293" cy="1379874"/>
      </dsp:txXfrm>
    </dsp:sp>
    <dsp:sp modelId="{FC6E2AF0-DEED-4D24-BB37-6D5C3C7761CC}">
      <dsp:nvSpPr>
        <dsp:cNvPr id="0" name=""/>
        <dsp:cNvSpPr/>
      </dsp:nvSpPr>
      <dsp:spPr>
        <a:xfrm>
          <a:off x="1708293" y="4204084"/>
          <a:ext cx="5124881" cy="137987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3957" tIns="304800" rIns="103957" bIns="304800" numCol="1" spcCol="1270" anchor="ctr" anchorCtr="0">
          <a:noAutofit/>
        </a:bodyPr>
        <a:lstStyle/>
        <a:p>
          <a:pPr marL="0" lvl="0" indent="0" algn="l" defTabSz="1066800">
            <a:lnSpc>
              <a:spcPct val="90000"/>
            </a:lnSpc>
            <a:spcBef>
              <a:spcPct val="0"/>
            </a:spcBef>
            <a:spcAft>
              <a:spcPct val="35000"/>
            </a:spcAft>
            <a:buNone/>
          </a:pPr>
          <a:r>
            <a:rPr lang="en-US" sz="2400" kern="1200"/>
            <a:t>Choose "Import Data-tier Application"</a:t>
          </a:r>
        </a:p>
      </dsp:txBody>
      <dsp:txXfrm>
        <a:off x="1708293" y="4204084"/>
        <a:ext cx="5124881" cy="1379874"/>
      </dsp:txXfrm>
    </dsp:sp>
    <dsp:sp modelId="{BAFAF11F-DBF5-4457-A725-5D40FEAAACAC}">
      <dsp:nvSpPr>
        <dsp:cNvPr id="0" name=""/>
        <dsp:cNvSpPr/>
      </dsp:nvSpPr>
      <dsp:spPr>
        <a:xfrm rot="10800000">
          <a:off x="0" y="2102535"/>
          <a:ext cx="1708293" cy="2122246"/>
        </a:xfrm>
        <a:prstGeom prst="upArrowCallout">
          <a:avLst>
            <a:gd name="adj1" fmla="val 5000"/>
            <a:gd name="adj2" fmla="val 10000"/>
            <a:gd name="adj3" fmla="val 15000"/>
            <a:gd name="adj4" fmla="val 64977"/>
          </a:avLst>
        </a:prstGeom>
        <a:solidFill>
          <a:schemeClr val="accent2">
            <a:hueOff val="751719"/>
            <a:satOff val="-341"/>
            <a:lumOff val="3431"/>
            <a:alphaOff val="0"/>
          </a:schemeClr>
        </a:solidFill>
        <a:ln w="12700" cap="flat" cmpd="sng" algn="ctr">
          <a:solidFill>
            <a:schemeClr val="accent2">
              <a:hueOff val="751719"/>
              <a:satOff val="-341"/>
              <a:lumOff val="3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494" tIns="220472" rIns="121494" bIns="220472" numCol="1" spcCol="1270" anchor="ctr" anchorCtr="0">
          <a:noAutofit/>
        </a:bodyPr>
        <a:lstStyle/>
        <a:p>
          <a:pPr marL="0" lvl="0" indent="0" algn="ctr" defTabSz="1377950">
            <a:lnSpc>
              <a:spcPct val="90000"/>
            </a:lnSpc>
            <a:spcBef>
              <a:spcPct val="0"/>
            </a:spcBef>
            <a:spcAft>
              <a:spcPct val="35000"/>
            </a:spcAft>
            <a:buNone/>
          </a:pPr>
          <a:r>
            <a:rPr lang="en-US" sz="3100" kern="1200"/>
            <a:t>Right-click on</a:t>
          </a:r>
        </a:p>
      </dsp:txBody>
      <dsp:txXfrm rot="-10800000">
        <a:off x="0" y="2102535"/>
        <a:ext cx="1708293" cy="1379460"/>
      </dsp:txXfrm>
    </dsp:sp>
    <dsp:sp modelId="{09F84F50-16F1-4F38-AC75-1FBF61094676}">
      <dsp:nvSpPr>
        <dsp:cNvPr id="0" name=""/>
        <dsp:cNvSpPr/>
      </dsp:nvSpPr>
      <dsp:spPr>
        <a:xfrm>
          <a:off x="1708293" y="2102535"/>
          <a:ext cx="5124881" cy="1379460"/>
        </a:xfrm>
        <a:prstGeom prst="rect">
          <a:avLst/>
        </a:prstGeom>
        <a:solidFill>
          <a:schemeClr val="accent2">
            <a:tint val="40000"/>
            <a:alpha val="90000"/>
            <a:hueOff val="483484"/>
            <a:satOff val="646"/>
            <a:lumOff val="563"/>
            <a:alphaOff val="0"/>
          </a:schemeClr>
        </a:solidFill>
        <a:ln w="12700" cap="flat" cmpd="sng" algn="ctr">
          <a:solidFill>
            <a:schemeClr val="accent2">
              <a:tint val="40000"/>
              <a:alpha val="90000"/>
              <a:hueOff val="483484"/>
              <a:satOff val="646"/>
              <a:lumOff val="5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3957" tIns="304800" rIns="103957" bIns="304800" numCol="1" spcCol="1270" anchor="ctr" anchorCtr="0">
          <a:noAutofit/>
        </a:bodyPr>
        <a:lstStyle/>
        <a:p>
          <a:pPr marL="0" lvl="0" indent="0" algn="l" defTabSz="1066800">
            <a:lnSpc>
              <a:spcPct val="90000"/>
            </a:lnSpc>
            <a:spcBef>
              <a:spcPct val="0"/>
            </a:spcBef>
            <a:spcAft>
              <a:spcPct val="35000"/>
            </a:spcAft>
            <a:buNone/>
          </a:pPr>
          <a:r>
            <a:rPr lang="en-US" sz="2400" kern="1200"/>
            <a:t>Right-click on "Database"</a:t>
          </a:r>
        </a:p>
      </dsp:txBody>
      <dsp:txXfrm>
        <a:off x="1708293" y="2102535"/>
        <a:ext cx="5124881" cy="1379460"/>
      </dsp:txXfrm>
    </dsp:sp>
    <dsp:sp modelId="{3D934CC9-F819-4A07-9BDE-A03298BEFFA4}">
      <dsp:nvSpPr>
        <dsp:cNvPr id="0" name=""/>
        <dsp:cNvSpPr/>
      </dsp:nvSpPr>
      <dsp:spPr>
        <a:xfrm rot="10800000">
          <a:off x="0" y="987"/>
          <a:ext cx="1708293" cy="2122246"/>
        </a:xfrm>
        <a:prstGeom prst="upArrowCallout">
          <a:avLst>
            <a:gd name="adj1" fmla="val 5000"/>
            <a:gd name="adj2" fmla="val 10000"/>
            <a:gd name="adj3" fmla="val 15000"/>
            <a:gd name="adj4" fmla="val 64977"/>
          </a:avLst>
        </a:prstGeom>
        <a:solidFill>
          <a:schemeClr val="accent2">
            <a:hueOff val="1503438"/>
            <a:satOff val="-683"/>
            <a:lumOff val="6862"/>
            <a:alphaOff val="0"/>
          </a:schemeClr>
        </a:solidFill>
        <a:ln w="12700" cap="flat" cmpd="sng" algn="ctr">
          <a:solidFill>
            <a:schemeClr val="accent2">
              <a:hueOff val="1503438"/>
              <a:satOff val="-683"/>
              <a:lumOff val="6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494" tIns="220472" rIns="121494" bIns="220472" numCol="1" spcCol="1270" anchor="ctr" anchorCtr="0">
          <a:noAutofit/>
        </a:bodyPr>
        <a:lstStyle/>
        <a:p>
          <a:pPr marL="0" lvl="0" indent="0" algn="ctr" defTabSz="1377950">
            <a:lnSpc>
              <a:spcPct val="90000"/>
            </a:lnSpc>
            <a:spcBef>
              <a:spcPct val="0"/>
            </a:spcBef>
            <a:spcAft>
              <a:spcPct val="35000"/>
            </a:spcAft>
            <a:buNone/>
          </a:pPr>
          <a:r>
            <a:rPr lang="en-US" sz="3100" kern="1200"/>
            <a:t>Launch</a:t>
          </a:r>
        </a:p>
      </dsp:txBody>
      <dsp:txXfrm rot="-10800000">
        <a:off x="0" y="987"/>
        <a:ext cx="1708293" cy="1379460"/>
      </dsp:txXfrm>
    </dsp:sp>
    <dsp:sp modelId="{9C11D0EF-A356-46E1-A694-937222A31D45}">
      <dsp:nvSpPr>
        <dsp:cNvPr id="0" name=""/>
        <dsp:cNvSpPr/>
      </dsp:nvSpPr>
      <dsp:spPr>
        <a:xfrm>
          <a:off x="1708293" y="987"/>
          <a:ext cx="5124881" cy="1379460"/>
        </a:xfrm>
        <a:prstGeom prst="rect">
          <a:avLst/>
        </a:prstGeom>
        <a:solidFill>
          <a:schemeClr val="accent2">
            <a:tint val="40000"/>
            <a:alpha val="90000"/>
            <a:hueOff val="966969"/>
            <a:satOff val="1293"/>
            <a:lumOff val="1125"/>
            <a:alphaOff val="0"/>
          </a:schemeClr>
        </a:solidFill>
        <a:ln w="12700" cap="flat" cmpd="sng" algn="ctr">
          <a:solidFill>
            <a:schemeClr val="accent2">
              <a:tint val="40000"/>
              <a:alpha val="90000"/>
              <a:hueOff val="966969"/>
              <a:satOff val="1293"/>
              <a:lumOff val="11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3957" tIns="304800" rIns="103957" bIns="304800" numCol="1" spcCol="1270" anchor="ctr" anchorCtr="0">
          <a:noAutofit/>
        </a:bodyPr>
        <a:lstStyle/>
        <a:p>
          <a:pPr marL="0" lvl="0" indent="0" algn="l" defTabSz="1066800">
            <a:lnSpc>
              <a:spcPct val="90000"/>
            </a:lnSpc>
            <a:spcBef>
              <a:spcPct val="0"/>
            </a:spcBef>
            <a:spcAft>
              <a:spcPct val="35000"/>
            </a:spcAft>
            <a:buNone/>
          </a:pPr>
          <a:r>
            <a:rPr lang="en-US" sz="2400" kern="1200"/>
            <a:t>Launch SSMS 22.x</a:t>
          </a:r>
        </a:p>
      </dsp:txBody>
      <dsp:txXfrm>
        <a:off x="1708293" y="987"/>
        <a:ext cx="5124881" cy="13794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05286-D601-49F2-B480-67892A86BFDE}" type="datetimeFigureOut">
              <a:rPr lang="en-CA" smtClean="0"/>
              <a:t>2023-09-08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FA0C6-FA8B-4751-A478-14E1AC6AD41D}" type="slidenum">
              <a:rPr lang="en-CA" smtClean="0"/>
              <a:t>‹#›</a:t>
            </a:fld>
            <a:endParaRPr lang="en-CA"/>
          </a:p>
        </p:txBody>
      </p:sp>
    </p:spTree>
    <p:extLst>
      <p:ext uri="{BB962C8B-B14F-4D97-AF65-F5344CB8AC3E}">
        <p14:creationId xmlns:p14="http://schemas.microsoft.com/office/powerpoint/2010/main" val="1911987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r>
              <a:rPr lang="en-US" dirty="0"/>
              <a:t>Copyright ©2023 Northern Alberta Institute of Technology.  All rights reserved</a:t>
            </a:r>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2374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2472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3153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2983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064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6672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3609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8538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1139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94488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9/8/2023</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673502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9/8/2023</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87556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4">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1"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4" name="Video 3" descr="Computer Servers">
            <a:extLst>
              <a:ext uri="{FF2B5EF4-FFF2-40B4-BE49-F238E27FC236}">
                <a16:creationId xmlns:a16="http://schemas.microsoft.com/office/drawing/2014/main" id="{123FDDD4-7D1A-93D2-D0EA-4B82D08CC7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r="-1" b="258"/>
          <a:stretch/>
        </p:blipFill>
        <p:spPr>
          <a:xfrm>
            <a:off x="3059" y="10"/>
            <a:ext cx="12188941" cy="6857990"/>
          </a:xfrm>
          <a:prstGeom prst="rect">
            <a:avLst/>
          </a:prstGeom>
        </p:spPr>
      </p:pic>
      <p:sp>
        <p:nvSpPr>
          <p:cNvPr id="13" name="Rectangle 12">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1D9E2-4F90-CE01-8621-D11814708C49}"/>
              </a:ext>
            </a:extLst>
          </p:cNvPr>
          <p:cNvSpPr>
            <a:spLocks noGrp="1"/>
          </p:cNvSpPr>
          <p:nvPr>
            <p:ph type="ctrTitle"/>
          </p:nvPr>
        </p:nvSpPr>
        <p:spPr>
          <a:xfrm>
            <a:off x="455541" y="1067610"/>
            <a:ext cx="6744188" cy="2047881"/>
          </a:xfrm>
        </p:spPr>
        <p:txBody>
          <a:bodyPr anchor="t">
            <a:normAutofit/>
          </a:bodyPr>
          <a:lstStyle/>
          <a:p>
            <a:pPr>
              <a:lnSpc>
                <a:spcPct val="90000"/>
              </a:lnSpc>
            </a:pPr>
            <a:r>
              <a:rPr lang="en-CA" sz="5600" b="1" i="0" dirty="0">
                <a:solidFill>
                  <a:srgbClr val="FFFFFF"/>
                </a:solidFill>
                <a:effectLst/>
                <a:latin typeface="Söhne"/>
              </a:rPr>
              <a:t>Introduction to Restoring Databases</a:t>
            </a:r>
            <a:endParaRPr lang="en-CA" sz="5600" dirty="0">
              <a:solidFill>
                <a:srgbClr val="FFFFFF"/>
              </a:solidFill>
            </a:endParaRPr>
          </a:p>
        </p:txBody>
      </p:sp>
      <p:sp>
        <p:nvSpPr>
          <p:cNvPr id="3" name="Subtitle 2">
            <a:extLst>
              <a:ext uri="{FF2B5EF4-FFF2-40B4-BE49-F238E27FC236}">
                <a16:creationId xmlns:a16="http://schemas.microsoft.com/office/drawing/2014/main" id="{C23D939E-324B-CEE5-23AC-E2A48BB2E0BC}"/>
              </a:ext>
            </a:extLst>
          </p:cNvPr>
          <p:cNvSpPr>
            <a:spLocks noGrp="1"/>
          </p:cNvSpPr>
          <p:nvPr>
            <p:ph type="subTitle" idx="1"/>
          </p:nvPr>
        </p:nvSpPr>
        <p:spPr>
          <a:xfrm>
            <a:off x="7348052" y="1067610"/>
            <a:ext cx="4407621" cy="2047881"/>
          </a:xfrm>
        </p:spPr>
        <p:txBody>
          <a:bodyPr anchor="t">
            <a:normAutofit/>
          </a:bodyPr>
          <a:lstStyle/>
          <a:p>
            <a:pPr>
              <a:buFont typeface="Arial" panose="020B0604020202020204" pitchFamily="34" charset="0"/>
              <a:buChar char="•"/>
            </a:pPr>
            <a:r>
              <a:rPr lang="en-US" b="0" i="0" dirty="0">
                <a:solidFill>
                  <a:srgbClr val="FFFFFF"/>
                </a:solidFill>
                <a:effectLst/>
                <a:latin typeface="Söhne"/>
              </a:rPr>
              <a:t>Topic: SQL Database Management</a:t>
            </a:r>
          </a:p>
          <a:p>
            <a:pPr>
              <a:buFont typeface="Arial" panose="020B0604020202020204" pitchFamily="34" charset="0"/>
              <a:buChar char="•"/>
            </a:pPr>
            <a:r>
              <a:rPr lang="en-US" b="0" i="0" dirty="0">
                <a:solidFill>
                  <a:srgbClr val="FFFFFF"/>
                </a:solidFill>
                <a:effectLst/>
                <a:latin typeface="Söhne"/>
              </a:rPr>
              <a:t>Subsection: Restoring Databases</a:t>
            </a:r>
          </a:p>
          <a:p>
            <a:endParaRPr lang="en-CA" dirty="0">
              <a:solidFill>
                <a:srgbClr val="FFFFFF"/>
              </a:solidFill>
            </a:endParaRPr>
          </a:p>
        </p:txBody>
      </p:sp>
      <p:cxnSp>
        <p:nvCxnSpPr>
          <p:cNvPr id="15" name="Straight Connector 14">
            <a:extLst>
              <a:ext uri="{FF2B5EF4-FFF2-40B4-BE49-F238E27FC236}">
                <a16:creationId xmlns:a16="http://schemas.microsoft.com/office/drawing/2014/main" id="{EBE7D411-C454-425C-A90F-B99A068A51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D438A5E-0623-44C4-BA70-3BBB9D1520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5" name="Footer Placeholder 4">
            <a:extLst>
              <a:ext uri="{FF2B5EF4-FFF2-40B4-BE49-F238E27FC236}">
                <a16:creationId xmlns:a16="http://schemas.microsoft.com/office/drawing/2014/main" id="{3D41A57D-01E2-AEC2-FABE-38E90C25B637}"/>
              </a:ext>
            </a:extLst>
          </p:cNvPr>
          <p:cNvSpPr>
            <a:spLocks noGrp="1"/>
          </p:cNvSpPr>
          <p:nvPr>
            <p:ph type="ftr" sz="quarter" idx="11"/>
          </p:nvPr>
        </p:nvSpPr>
        <p:spPr/>
        <p:txBody>
          <a:bodyPr/>
          <a:lstStyle/>
          <a:p>
            <a:r>
              <a:rPr lang="en-US"/>
              <a:t>Copyright ©2023 Northern Alberta Institute of Technology.  All rights reserved</a:t>
            </a:r>
            <a:endParaRPr lang="en-US" dirty="0"/>
          </a:p>
        </p:txBody>
      </p:sp>
    </p:spTree>
    <p:extLst>
      <p:ext uri="{BB962C8B-B14F-4D97-AF65-F5344CB8AC3E}">
        <p14:creationId xmlns:p14="http://schemas.microsoft.com/office/powerpoint/2010/main" val="262282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728CACC5-D86B-49F3-9C70-374B1C971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A7E647-692F-9647-008F-5CB10442D5E3}"/>
              </a:ext>
            </a:extLst>
          </p:cNvPr>
          <p:cNvSpPr>
            <a:spLocks noGrp="1"/>
          </p:cNvSpPr>
          <p:nvPr>
            <p:ph type="title"/>
          </p:nvPr>
        </p:nvSpPr>
        <p:spPr>
          <a:xfrm>
            <a:off x="482601" y="976160"/>
            <a:ext cx="8411120" cy="1493871"/>
          </a:xfrm>
        </p:spPr>
        <p:txBody>
          <a:bodyPr>
            <a:normAutofit/>
          </a:bodyPr>
          <a:lstStyle/>
          <a:p>
            <a:pPr>
              <a:lnSpc>
                <a:spcPct val="90000"/>
              </a:lnSpc>
            </a:pPr>
            <a:r>
              <a:rPr lang="en-CA" sz="5000" b="1" i="0">
                <a:effectLst/>
                <a:latin typeface="Söhne"/>
              </a:rPr>
              <a:t>Different Database Backup Files</a:t>
            </a:r>
            <a:endParaRPr lang="en-CA" sz="5000"/>
          </a:p>
        </p:txBody>
      </p:sp>
      <p:cxnSp>
        <p:nvCxnSpPr>
          <p:cNvPr id="18" name="Straight Connector 10">
            <a:extLst>
              <a:ext uri="{FF2B5EF4-FFF2-40B4-BE49-F238E27FC236}">
                <a16:creationId xmlns:a16="http://schemas.microsoft.com/office/drawing/2014/main" id="{ABFB8799-63B8-4407-9098-F9346BDCDF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2">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4">
            <a:extLst>
              <a:ext uri="{FF2B5EF4-FFF2-40B4-BE49-F238E27FC236}">
                <a16:creationId xmlns:a16="http://schemas.microsoft.com/office/drawing/2014/main" id="{DBBBC5F1-8CFF-46BA-BD62-FC5AA477AA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21" name="Content Placeholder 2">
            <a:extLst>
              <a:ext uri="{FF2B5EF4-FFF2-40B4-BE49-F238E27FC236}">
                <a16:creationId xmlns:a16="http://schemas.microsoft.com/office/drawing/2014/main" id="{A5AD672A-77DE-CB9F-8682-9F086F9EC694}"/>
              </a:ext>
            </a:extLst>
          </p:cNvPr>
          <p:cNvGraphicFramePr>
            <a:graphicFrameLocks noGrp="1"/>
          </p:cNvGraphicFramePr>
          <p:nvPr>
            <p:ph idx="1"/>
            <p:extLst>
              <p:ext uri="{D42A27DB-BD31-4B8C-83A1-F6EECF244321}">
                <p14:modId xmlns:p14="http://schemas.microsoft.com/office/powerpoint/2010/main" val="4184507883"/>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0171FFC0-3837-2BE7-FD8E-39CC13BAEBC6}"/>
              </a:ext>
            </a:extLst>
          </p:cNvPr>
          <p:cNvSpPr>
            <a:spLocks noGrp="1"/>
          </p:cNvSpPr>
          <p:nvPr>
            <p:ph type="ftr" sz="quarter" idx="11"/>
          </p:nvPr>
        </p:nvSpPr>
        <p:spPr/>
        <p:txBody>
          <a:bodyPr/>
          <a:lstStyle/>
          <a:p>
            <a:r>
              <a:rPr lang="en-US"/>
              <a:t>Copyright ©2023 Northern Alberta Institute of Technology.  All rights reserved</a:t>
            </a:r>
          </a:p>
        </p:txBody>
      </p:sp>
    </p:spTree>
    <p:extLst>
      <p:ext uri="{BB962C8B-B14F-4D97-AF65-F5344CB8AC3E}">
        <p14:creationId xmlns:p14="http://schemas.microsoft.com/office/powerpoint/2010/main" val="323176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17D1-C2BA-9364-1F31-D2D7531DA91C}"/>
              </a:ext>
            </a:extLst>
          </p:cNvPr>
          <p:cNvSpPr>
            <a:spLocks noGrp="1"/>
          </p:cNvSpPr>
          <p:nvPr>
            <p:ph type="title"/>
          </p:nvPr>
        </p:nvSpPr>
        <p:spPr>
          <a:xfrm>
            <a:off x="482601" y="976160"/>
            <a:ext cx="8411120" cy="1493871"/>
          </a:xfrm>
        </p:spPr>
        <p:txBody>
          <a:bodyPr>
            <a:normAutofit/>
          </a:bodyPr>
          <a:lstStyle/>
          <a:p>
            <a:pPr>
              <a:lnSpc>
                <a:spcPct val="90000"/>
              </a:lnSpc>
            </a:pPr>
            <a:r>
              <a:rPr lang="en-US" sz="5000" b="1" i="0">
                <a:effectLst/>
                <a:latin typeface="Söhne"/>
              </a:rPr>
              <a:t>Key Advantages of bacpac/dacpac</a:t>
            </a:r>
            <a:endParaRPr lang="en-CA" sz="5000"/>
          </a:p>
        </p:txBody>
      </p:sp>
      <p:graphicFrame>
        <p:nvGraphicFramePr>
          <p:cNvPr id="33" name="Content Placeholder 2">
            <a:extLst>
              <a:ext uri="{FF2B5EF4-FFF2-40B4-BE49-F238E27FC236}">
                <a16:creationId xmlns:a16="http://schemas.microsoft.com/office/drawing/2014/main" id="{72070218-0A39-DD8C-C984-20A9D95F739C}"/>
              </a:ext>
            </a:extLst>
          </p:cNvPr>
          <p:cNvGraphicFramePr>
            <a:graphicFrameLocks noGrp="1"/>
          </p:cNvGraphicFramePr>
          <p:nvPr>
            <p:ph idx="1"/>
            <p:extLst>
              <p:ext uri="{D42A27DB-BD31-4B8C-83A1-F6EECF244321}">
                <p14:modId xmlns:p14="http://schemas.microsoft.com/office/powerpoint/2010/main" val="2257830507"/>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5C68D27-A1FE-C62F-BB2A-5BF99D1B0859}"/>
              </a:ext>
            </a:extLst>
          </p:cNvPr>
          <p:cNvSpPr>
            <a:spLocks noGrp="1"/>
          </p:cNvSpPr>
          <p:nvPr>
            <p:ph type="ftr" sz="quarter" idx="11"/>
          </p:nvPr>
        </p:nvSpPr>
        <p:spPr/>
        <p:txBody>
          <a:bodyPr/>
          <a:lstStyle/>
          <a:p>
            <a:r>
              <a:rPr lang="en-US"/>
              <a:t>Copyright ©2023 Northern Alberta Institute of Technology.  All rights reserved</a:t>
            </a:r>
          </a:p>
        </p:txBody>
      </p:sp>
    </p:spTree>
    <p:extLst>
      <p:ext uri="{BB962C8B-B14F-4D97-AF65-F5344CB8AC3E}">
        <p14:creationId xmlns:p14="http://schemas.microsoft.com/office/powerpoint/2010/main" val="59634825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C8C122-1D24-5EEF-DB57-C7A0C538E931}"/>
              </a:ext>
            </a:extLst>
          </p:cNvPr>
          <p:cNvSpPr>
            <a:spLocks noGrp="1"/>
          </p:cNvSpPr>
          <p:nvPr>
            <p:ph type="title"/>
          </p:nvPr>
        </p:nvSpPr>
        <p:spPr>
          <a:xfrm>
            <a:off x="482601" y="976160"/>
            <a:ext cx="5189964" cy="2237925"/>
          </a:xfrm>
        </p:spPr>
        <p:txBody>
          <a:bodyPr>
            <a:normAutofit/>
          </a:bodyPr>
          <a:lstStyle/>
          <a:p>
            <a:pPr>
              <a:lnSpc>
                <a:spcPct val="90000"/>
              </a:lnSpc>
            </a:pPr>
            <a:r>
              <a:rPr lang="en-CA" sz="5100" b="1" i="0">
                <a:effectLst/>
                <a:latin typeface="Söhne"/>
              </a:rPr>
              <a:t>Restrictions on Restoring .</a:t>
            </a:r>
            <a:r>
              <a:rPr lang="en-CA" sz="5100" b="1" i="0" err="1">
                <a:effectLst/>
                <a:latin typeface="Söhne"/>
              </a:rPr>
              <a:t>bak</a:t>
            </a:r>
            <a:r>
              <a:rPr lang="en-CA" sz="5100" b="1" i="0">
                <a:effectLst/>
                <a:latin typeface="Söhne"/>
              </a:rPr>
              <a:t> Files</a:t>
            </a:r>
            <a:endParaRPr lang="en-CA" sz="5100"/>
          </a:p>
        </p:txBody>
      </p:sp>
      <p:cxnSp>
        <p:nvCxnSpPr>
          <p:cNvPr id="12" name="Straight Connector 11">
            <a:extLst>
              <a:ext uri="{FF2B5EF4-FFF2-40B4-BE49-F238E27FC236}">
                <a16:creationId xmlns:a16="http://schemas.microsoft.com/office/drawing/2014/main" id="{6F9D4A57-BD34-46D7-A145-EA1AE70461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6" name="Content Placeholder 2">
            <a:extLst>
              <a:ext uri="{FF2B5EF4-FFF2-40B4-BE49-F238E27FC236}">
                <a16:creationId xmlns:a16="http://schemas.microsoft.com/office/drawing/2014/main" id="{6D636EB5-78D6-8586-8EFB-8A7A01A3F119}"/>
              </a:ext>
            </a:extLst>
          </p:cNvPr>
          <p:cNvSpPr>
            <a:spLocks noGrp="1"/>
          </p:cNvSpPr>
          <p:nvPr>
            <p:ph idx="1"/>
          </p:nvPr>
        </p:nvSpPr>
        <p:spPr>
          <a:xfrm>
            <a:off x="482600" y="3408254"/>
            <a:ext cx="5189963" cy="2470031"/>
          </a:xfrm>
        </p:spPr>
        <p:txBody>
          <a:bodyPr>
            <a:normAutofit/>
          </a:bodyPr>
          <a:lstStyle/>
          <a:p>
            <a:r>
              <a:rPr lang="en-US" sz="2000" b="1" i="0">
                <a:effectLst/>
                <a:latin typeface="Söhne"/>
              </a:rPr>
              <a:t>Do NOT restore .bak from:</a:t>
            </a:r>
            <a:endParaRPr lang="en-US" sz="2000" b="0" i="0">
              <a:effectLst/>
              <a:latin typeface="Söhne"/>
            </a:endParaRPr>
          </a:p>
          <a:p>
            <a:pPr>
              <a:buFont typeface="+mj-lt"/>
              <a:buAutoNum type="arabicPeriod"/>
            </a:pPr>
            <a:r>
              <a:rPr lang="en-US" sz="2000" b="0" i="0">
                <a:effectLst/>
                <a:latin typeface="Söhne"/>
              </a:rPr>
              <a:t>Desktop</a:t>
            </a:r>
          </a:p>
          <a:p>
            <a:pPr>
              <a:buFont typeface="+mj-lt"/>
              <a:buAutoNum type="arabicPeriod"/>
            </a:pPr>
            <a:r>
              <a:rPr lang="en-US" sz="2000" b="0" i="0">
                <a:effectLst/>
                <a:latin typeface="Söhne"/>
              </a:rPr>
              <a:t>Downloads</a:t>
            </a:r>
          </a:p>
          <a:p>
            <a:pPr>
              <a:buFont typeface="+mj-lt"/>
              <a:buAutoNum type="arabicPeriod"/>
            </a:pPr>
            <a:r>
              <a:rPr lang="en-US" sz="2000" b="0" i="0">
                <a:effectLst/>
                <a:latin typeface="Söhne"/>
              </a:rPr>
              <a:t>Documents</a:t>
            </a:r>
          </a:p>
          <a:p>
            <a:endParaRPr lang="en-CA" sz="2000"/>
          </a:p>
        </p:txBody>
      </p:sp>
      <p:pic>
        <p:nvPicPr>
          <p:cNvPr id="7" name="Graphic 6" descr="Disk">
            <a:extLst>
              <a:ext uri="{FF2B5EF4-FFF2-40B4-BE49-F238E27FC236}">
                <a16:creationId xmlns:a16="http://schemas.microsoft.com/office/drawing/2014/main" id="{8412D53B-2F75-A280-D15C-90C84FF9ABAD}"/>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0340" y="754331"/>
            <a:ext cx="5349331" cy="5349331"/>
          </a:xfrm>
          <a:prstGeom prst="rect">
            <a:avLst/>
          </a:prstGeom>
        </p:spPr>
      </p:pic>
      <p:cxnSp>
        <p:nvCxnSpPr>
          <p:cNvPr id="14" name="Straight Connector 13">
            <a:extLst>
              <a:ext uri="{FF2B5EF4-FFF2-40B4-BE49-F238E27FC236}">
                <a16:creationId xmlns:a16="http://schemas.microsoft.com/office/drawing/2014/main" id="{8ADA513F-B70D-4972-B24A-65F26C0AE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1619C286-149E-1ADB-42DA-A805ADD61D22}"/>
              </a:ext>
            </a:extLst>
          </p:cNvPr>
          <p:cNvSpPr>
            <a:spLocks noGrp="1"/>
          </p:cNvSpPr>
          <p:nvPr>
            <p:ph type="ftr" sz="quarter" idx="11"/>
          </p:nvPr>
        </p:nvSpPr>
        <p:spPr/>
        <p:txBody>
          <a:bodyPr/>
          <a:lstStyle/>
          <a:p>
            <a:r>
              <a:rPr lang="en-US"/>
              <a:t>Copyright ©2023 Northern Alberta Institute of Technology.  All rights reserved</a:t>
            </a:r>
          </a:p>
        </p:txBody>
      </p:sp>
    </p:spTree>
    <p:extLst>
      <p:ext uri="{BB962C8B-B14F-4D97-AF65-F5344CB8AC3E}">
        <p14:creationId xmlns:p14="http://schemas.microsoft.com/office/powerpoint/2010/main" val="1123685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0F7E58-75D8-4090-6C9C-461097FDB9D6}"/>
              </a:ext>
            </a:extLst>
          </p:cNvPr>
          <p:cNvSpPr>
            <a:spLocks noGrp="1"/>
          </p:cNvSpPr>
          <p:nvPr>
            <p:ph type="title"/>
          </p:nvPr>
        </p:nvSpPr>
        <p:spPr>
          <a:xfrm>
            <a:off x="678955" y="976152"/>
            <a:ext cx="3555211" cy="5024920"/>
          </a:xfrm>
        </p:spPr>
        <p:txBody>
          <a:bodyPr anchor="ctr">
            <a:normAutofit/>
          </a:bodyPr>
          <a:lstStyle/>
          <a:p>
            <a:r>
              <a:rPr lang="en-US" sz="5100" b="1" i="0">
                <a:effectLst/>
                <a:latin typeface="Söhne"/>
              </a:rPr>
              <a:t>Restoration Process using SSMS 22.x</a:t>
            </a:r>
            <a:endParaRPr lang="en-CA" sz="5100"/>
          </a:p>
        </p:txBody>
      </p:sp>
      <p:cxnSp>
        <p:nvCxnSpPr>
          <p:cNvPr id="21" name="Straight Connector 12">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14">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23" name="Content Placeholder 2">
            <a:extLst>
              <a:ext uri="{FF2B5EF4-FFF2-40B4-BE49-F238E27FC236}">
                <a16:creationId xmlns:a16="http://schemas.microsoft.com/office/drawing/2014/main" id="{0FB2B234-A34B-CF72-7937-2BF22C32CDB0}"/>
              </a:ext>
            </a:extLst>
          </p:cNvPr>
          <p:cNvGraphicFramePr>
            <a:graphicFrameLocks noGrp="1"/>
          </p:cNvGraphicFramePr>
          <p:nvPr>
            <p:ph idx="1"/>
            <p:extLst>
              <p:ext uri="{D42A27DB-BD31-4B8C-83A1-F6EECF244321}">
                <p14:modId xmlns:p14="http://schemas.microsoft.com/office/powerpoint/2010/main" val="1566204832"/>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C1386456-A6E8-A849-6BE8-D4743C954951}"/>
              </a:ext>
            </a:extLst>
          </p:cNvPr>
          <p:cNvSpPr>
            <a:spLocks noGrp="1"/>
          </p:cNvSpPr>
          <p:nvPr>
            <p:ph type="ftr" sz="quarter" idx="11"/>
          </p:nvPr>
        </p:nvSpPr>
        <p:spPr/>
        <p:txBody>
          <a:bodyPr/>
          <a:lstStyle/>
          <a:p>
            <a:r>
              <a:rPr lang="en-US"/>
              <a:t>Copyright ©2023 Northern Alberta Institute of Technology.  All rights reserved</a:t>
            </a:r>
          </a:p>
        </p:txBody>
      </p:sp>
    </p:spTree>
    <p:extLst>
      <p:ext uri="{BB962C8B-B14F-4D97-AF65-F5344CB8AC3E}">
        <p14:creationId xmlns:p14="http://schemas.microsoft.com/office/powerpoint/2010/main" val="1259491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otebook with scribbles">
            <a:extLst>
              <a:ext uri="{FF2B5EF4-FFF2-40B4-BE49-F238E27FC236}">
                <a16:creationId xmlns:a16="http://schemas.microsoft.com/office/drawing/2014/main" id="{DD43E003-CDF0-BE9A-A253-B4B2C2BF1D1F}"/>
              </a:ext>
            </a:extLst>
          </p:cNvPr>
          <p:cNvPicPr>
            <a:picLocks noChangeAspect="1"/>
          </p:cNvPicPr>
          <p:nvPr/>
        </p:nvPicPr>
        <p:blipFill rotWithShape="1">
          <a:blip r:embed="rId2">
            <a:alphaModFix amt="40000"/>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3A31F281-755B-8CD0-CAFE-753513407EA9}"/>
              </a:ext>
            </a:extLst>
          </p:cNvPr>
          <p:cNvSpPr>
            <a:spLocks noGrp="1"/>
          </p:cNvSpPr>
          <p:nvPr>
            <p:ph type="title"/>
          </p:nvPr>
        </p:nvSpPr>
        <p:spPr>
          <a:xfrm>
            <a:off x="482601" y="799418"/>
            <a:ext cx="5613398" cy="2929357"/>
          </a:xfrm>
        </p:spPr>
        <p:txBody>
          <a:bodyPr anchor="t">
            <a:normAutofit/>
          </a:bodyPr>
          <a:lstStyle/>
          <a:p>
            <a:pPr>
              <a:lnSpc>
                <a:spcPct val="90000"/>
              </a:lnSpc>
            </a:pPr>
            <a:r>
              <a:rPr lang="en-US" sz="5100" b="1" i="0">
                <a:solidFill>
                  <a:srgbClr val="FFFFFF"/>
                </a:solidFill>
                <a:effectLst/>
                <a:latin typeface="Söhne"/>
              </a:rPr>
              <a:t>Statement Regarding Slide Accuracy and Potential Revisions</a:t>
            </a:r>
            <a:endParaRPr lang="en-CA" sz="5100">
              <a:solidFill>
                <a:srgbClr val="FFFFFF"/>
              </a:solidFill>
            </a:endParaRPr>
          </a:p>
        </p:txBody>
      </p:sp>
      <p:cxnSp>
        <p:nvCxnSpPr>
          <p:cNvPr id="14" name="Straight Connector 13">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2FAABB72-D61A-09FD-9819-1356C9464939}"/>
              </a:ext>
            </a:extLst>
          </p:cNvPr>
          <p:cNvSpPr>
            <a:spLocks noGrp="1"/>
          </p:cNvSpPr>
          <p:nvPr>
            <p:ph idx="1"/>
          </p:nvPr>
        </p:nvSpPr>
        <p:spPr>
          <a:xfrm>
            <a:off x="6095999" y="3728775"/>
            <a:ext cx="5533671" cy="2299681"/>
          </a:xfrm>
        </p:spPr>
        <p:txBody>
          <a:bodyPr anchor="b">
            <a:normAutofit/>
          </a:bodyPr>
          <a:lstStyle/>
          <a:p>
            <a:pPr algn="r">
              <a:lnSpc>
                <a:spcPct val="90000"/>
              </a:lnSpc>
            </a:pPr>
            <a:r>
              <a:rPr lang="en-US" sz="2000" b="0" i="0">
                <a:solidFill>
                  <a:srgbClr val="FFFFFF"/>
                </a:solidFill>
                <a:effectLst/>
                <a:latin typeface="Söhne"/>
              </a:rPr>
              <a:t>Please note that the content of these PowerPoint slides is accurate to the best of my knowledge at the time of presentation. However, as new research and developments emerge, or to enhance the learning experience, these slides may be subject to updates or revisions in the future. I encourage you to stay engaged with the course materials and any announcements for the most current information</a:t>
            </a:r>
            <a:endParaRPr lang="en-CA" sz="2000">
              <a:solidFill>
                <a:srgbClr val="FFFFFF"/>
              </a:solidFill>
            </a:endParaRPr>
          </a:p>
        </p:txBody>
      </p:sp>
      <p:cxnSp>
        <p:nvCxnSpPr>
          <p:cNvPr id="16" name="Straight Connector 15">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C74150E9-F003-47BA-A860-52E22BE1A4D8}"/>
              </a:ext>
            </a:extLst>
          </p:cNvPr>
          <p:cNvSpPr>
            <a:spLocks noGrp="1"/>
          </p:cNvSpPr>
          <p:nvPr>
            <p:ph type="ftr" sz="quarter" idx="11"/>
          </p:nvPr>
        </p:nvSpPr>
        <p:spPr>
          <a:xfrm>
            <a:off x="484632" y="6419088"/>
            <a:ext cx="4114800" cy="365125"/>
          </a:xfrm>
        </p:spPr>
        <p:txBody>
          <a:bodyPr>
            <a:normAutofit/>
          </a:bodyPr>
          <a:lstStyle/>
          <a:p>
            <a:pPr>
              <a:lnSpc>
                <a:spcPct val="90000"/>
              </a:lnSpc>
              <a:spcAft>
                <a:spcPts val="600"/>
              </a:spcAft>
            </a:pPr>
            <a:r>
              <a:rPr lang="en-US">
                <a:solidFill>
                  <a:srgbClr val="FFFFFF"/>
                </a:solidFill>
              </a:rPr>
              <a:t>Copyright ©2023 Northern Alberta Institute of Technology.  All rights reserved</a:t>
            </a:r>
          </a:p>
        </p:txBody>
      </p:sp>
    </p:spTree>
    <p:extLst>
      <p:ext uri="{BB962C8B-B14F-4D97-AF65-F5344CB8AC3E}">
        <p14:creationId xmlns:p14="http://schemas.microsoft.com/office/powerpoint/2010/main" val="3059429449"/>
      </p:ext>
    </p:extLst>
  </p:cSld>
  <p:clrMapOvr>
    <a:masterClrMapping/>
  </p:clrMapOvr>
</p:sld>
</file>

<file path=ppt/theme/theme1.xml><?xml version="1.0" encoding="utf-8"?>
<a:theme xmlns:a="http://schemas.openxmlformats.org/drawingml/2006/main" name="Level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8051635BB926429B92226D2F61C843" ma:contentTypeVersion="7" ma:contentTypeDescription="Create a new document." ma:contentTypeScope="" ma:versionID="1655ca65940c1b09c6ecc537efd75071">
  <xsd:schema xmlns:xsd="http://www.w3.org/2001/XMLSchema" xmlns:xs="http://www.w3.org/2001/XMLSchema" xmlns:p="http://schemas.microsoft.com/office/2006/metadata/properties" xmlns:ns2="115076b4-66af-4dee-8790-63d1f78bafa4" targetNamespace="http://schemas.microsoft.com/office/2006/metadata/properties" ma:root="true" ma:fieldsID="c29b27e8374837b3b7b56218f6f6b17d" ns2:_="">
    <xsd:import namespace="115076b4-66af-4dee-8790-63d1f78baf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5076b4-66af-4dee-8790-63d1f78baf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C2EB1F-B851-4473-800C-E13063A979AE}"/>
</file>

<file path=customXml/itemProps2.xml><?xml version="1.0" encoding="utf-8"?>
<ds:datastoreItem xmlns:ds="http://schemas.openxmlformats.org/officeDocument/2006/customXml" ds:itemID="{EFC9A409-CCB7-4740-B0BD-ABAE1C382050}"/>
</file>

<file path=customXml/itemProps3.xml><?xml version="1.0" encoding="utf-8"?>
<ds:datastoreItem xmlns:ds="http://schemas.openxmlformats.org/officeDocument/2006/customXml" ds:itemID="{EABD47CA-2707-4346-A72A-4E2B86979C2F}"/>
</file>

<file path=docProps/app.xml><?xml version="1.0" encoding="utf-8"?>
<Properties xmlns="http://schemas.openxmlformats.org/officeDocument/2006/extended-properties" xmlns:vt="http://schemas.openxmlformats.org/officeDocument/2006/docPropsVTypes">
  <Template/>
  <TotalTime>17</TotalTime>
  <Words>274</Words>
  <Application>Microsoft Office PowerPoint</Application>
  <PresentationFormat>Widescreen</PresentationFormat>
  <Paragraphs>37</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Seaford</vt:lpstr>
      <vt:lpstr>Söhne</vt:lpstr>
      <vt:lpstr>LevelVTI</vt:lpstr>
      <vt:lpstr>Introduction to Restoring Databases</vt:lpstr>
      <vt:lpstr>Different Database Backup Files</vt:lpstr>
      <vt:lpstr>Key Advantages of bacpac/dacpac</vt:lpstr>
      <vt:lpstr>Restrictions on Restoring .bak Files</vt:lpstr>
      <vt:lpstr>Restoration Process using SSMS 22.x</vt:lpstr>
      <vt:lpstr>Statement Regarding Slide Accuracy and Potential Revisions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Database Installation</dc:title>
  <dc:creator>James Thompson</dc:creator>
  <cp:lastModifiedBy>James Thompson</cp:lastModifiedBy>
  <cp:revision>1</cp:revision>
  <dcterms:created xsi:type="dcterms:W3CDTF">2023-09-05T17:40:59Z</dcterms:created>
  <dcterms:modified xsi:type="dcterms:W3CDTF">2023-09-08T12:56:46Z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0x010100E88051635BB926429B92226D2F61C843</vt:lpwstr>
  </property>
</Properties>
</file>